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480DF9-BFC7-4412-8D0F-F13AFF12FA43}">
  <a:tblStyle styleId="{0A480DF9-BFC7-4412-8D0F-F13AFF12FA43}"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6"/>
  </p:normalViewPr>
  <p:slideViewPr>
    <p:cSldViewPr snapToGrid="0" snapToObjects="1">
      <p:cViewPr varScale="1">
        <p:scale>
          <a:sx n="146" d="100"/>
          <a:sy n="146"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extLst>
      <p:ext uri="{BB962C8B-B14F-4D97-AF65-F5344CB8AC3E}">
        <p14:creationId xmlns:p14="http://schemas.microsoft.com/office/powerpoint/2010/main" val="15864879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94549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23350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465185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535282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1" name="Shape 7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73496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514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0" name="Shape 7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98077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8" name="Shape 7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66378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906662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Shape 7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85842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Shape 79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9" name="Shape 7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648810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6774310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780807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Shape 8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6" name="Shape 8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555744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Shape 8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6" name="Shape 8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999733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4" name="Shape 8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606443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4" name="Shape 8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536112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6" name="Shape 8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747829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Shape 8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4" name="Shape 8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41498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2" name="Shape 8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86379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4" name="Shape 8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052676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Shape 9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4" name="Shape 9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6003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417734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739396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703837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54535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597588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033545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27311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wrap="square" lIns="91425" tIns="91425" rIns="91425" bIns="91425" anchor="t" anchorCtr="0"/>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wrap="square" lIns="91425" tIns="91425" rIns="91425" bIns="91425" anchor="t" anchorCtr="0"/>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wrap="square" lIns="91425" tIns="91425" rIns="91425" bIns="91425" anchor="ctr"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wrap="square" lIns="91425" tIns="91425" rIns="91425" bIns="91425" anchor="ctr"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wrap="square" lIns="91425" tIns="91425" rIns="91425" bIns="91425" anchor="ctr" anchorCtr="0"/>
          <a:lstStyle>
            <a:lvl1pPr lvl="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lt1"/>
                </a:solidFill>
                <a:latin typeface="Lato"/>
                <a:ea typeface="Lato"/>
                <a:cs typeface="Lato"/>
                <a:sym typeface="Lato"/>
              </a:rPr>
              <a:t>‹#›</a:t>
            </a:fld>
            <a:endParaRPr lang="en" sz="1000">
              <a:solidFill>
                <a:schemeClr val="l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hyperlink" Target="http://travel.trade.gov/view/m-2015-O-001/index.html" TargetMode="External"/><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translate.google.com/community" TargetMode="Externa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heathbrothers.com/presentations" TargetMode="External"/><Relationship Id="rId6" Type="http://schemas.openxmlformats.org/officeDocument/2006/relationships/image" Target="../media/image18.png"/><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578400"/>
            <a:ext cx="5017500" cy="1578900"/>
          </a:xfrm>
          <a:prstGeom prst="rect">
            <a:avLst/>
          </a:prstGeom>
        </p:spPr>
        <p:txBody>
          <a:bodyPr wrap="square" lIns="91425" tIns="91425" rIns="91425" bIns="91425" anchor="t" anchorCtr="0">
            <a:noAutofit/>
          </a:bodyPr>
          <a:lstStyle/>
          <a:p>
            <a:pPr marL="0" lvl="0" indent="0" rtl="0">
              <a:spcBef>
                <a:spcPts val="0"/>
              </a:spcBef>
              <a:buNone/>
            </a:pPr>
            <a:r>
              <a:rPr lang="en"/>
              <a:t>Machine Learning</a:t>
            </a:r>
          </a:p>
        </p:txBody>
      </p:sp>
      <p:sp>
        <p:nvSpPr>
          <p:cNvPr id="135" name="Shape 135"/>
          <p:cNvSpPr txBox="1">
            <a:spLocks noGrp="1"/>
          </p:cNvSpPr>
          <p:nvPr>
            <p:ph type="subTitle" idx="1"/>
          </p:nvPr>
        </p:nvSpPr>
        <p:spPr>
          <a:xfrm>
            <a:off x="5083950" y="3924925"/>
            <a:ext cx="3470700" cy="506100"/>
          </a:xfrm>
          <a:prstGeom prst="rect">
            <a:avLst/>
          </a:prstGeom>
        </p:spPr>
        <p:txBody>
          <a:bodyPr wrap="square" lIns="91425" tIns="91425" rIns="91425" bIns="91425" anchor="t" anchorCtr="0">
            <a:noAutofit/>
          </a:bodyPr>
          <a:lstStyle/>
          <a:p>
            <a:pPr marL="0" lvl="0" indent="0" rtl="0">
              <a:spcBef>
                <a:spcPts val="0"/>
              </a:spcBef>
              <a:buNone/>
            </a:pPr>
            <a:r>
              <a:rPr lang="en" sz="2400"/>
              <a:t>South Fayette Pilot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473"/>
        <p:cNvGrpSpPr/>
        <p:nvPr/>
      </p:nvGrpSpPr>
      <p:grpSpPr>
        <a:xfrm>
          <a:off x="0" y="0"/>
          <a:ext cx="0" cy="0"/>
          <a:chOff x="0" y="0"/>
          <a:chExt cx="0" cy="0"/>
        </a:xfrm>
      </p:grpSpPr>
      <p:sp>
        <p:nvSpPr>
          <p:cNvPr id="474" name="Shape 474"/>
          <p:cNvSpPr txBox="1">
            <a:spLocks noGrp="1"/>
          </p:cNvSpPr>
          <p:nvPr>
            <p:ph type="title" idx="4294967295"/>
          </p:nvPr>
        </p:nvSpPr>
        <p:spPr>
          <a:xfrm>
            <a:off x="275450" y="118550"/>
            <a:ext cx="84444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solidFill>
                  <a:srgbClr val="000000"/>
                </a:solidFill>
                <a:latin typeface="Lato"/>
                <a:ea typeface="Lato"/>
                <a:cs typeface="Lato"/>
                <a:sym typeface="Lato"/>
              </a:rPr>
              <a:t>The hope is that after the 784 pixels go into the       </a:t>
            </a:r>
          </a:p>
        </p:txBody>
      </p:sp>
      <p:pic>
        <p:nvPicPr>
          <p:cNvPr id="475" name="Shape 475"/>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476" name="Shape 476"/>
          <p:cNvSpPr/>
          <p:nvPr/>
        </p:nvSpPr>
        <p:spPr>
          <a:xfrm>
            <a:off x="2353725" y="2065888"/>
            <a:ext cx="186300" cy="19092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77" name="Shape 477"/>
          <p:cNvSpPr/>
          <p:nvPr/>
        </p:nvSpPr>
        <p:spPr>
          <a:xfrm rot="-5400000">
            <a:off x="1139150" y="797663"/>
            <a:ext cx="282900" cy="20103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78" name="Shape 478"/>
          <p:cNvSpPr txBox="1"/>
          <p:nvPr/>
        </p:nvSpPr>
        <p:spPr>
          <a:xfrm>
            <a:off x="630813" y="1256850"/>
            <a:ext cx="1909200" cy="282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4A86E8"/>
                </a:solidFill>
              </a:rPr>
              <a:t>        </a:t>
            </a:r>
            <a:r>
              <a:rPr lang="en" sz="2000">
                <a:solidFill>
                  <a:srgbClr val="4A86E8"/>
                </a:solidFill>
              </a:rPr>
              <a:t>28</a:t>
            </a:r>
          </a:p>
        </p:txBody>
      </p:sp>
      <p:sp>
        <p:nvSpPr>
          <p:cNvPr id="479" name="Shape 479"/>
          <p:cNvSpPr txBox="1"/>
          <p:nvPr/>
        </p:nvSpPr>
        <p:spPr>
          <a:xfrm>
            <a:off x="2658525" y="2559650"/>
            <a:ext cx="750600" cy="626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000">
                <a:solidFill>
                  <a:srgbClr val="4A86E8"/>
                </a:solidFill>
              </a:rPr>
              <a:t>28</a:t>
            </a:r>
          </a:p>
        </p:txBody>
      </p:sp>
      <p:sp>
        <p:nvSpPr>
          <p:cNvPr id="480" name="Shape 480"/>
          <p:cNvSpPr/>
          <p:nvPr/>
        </p:nvSpPr>
        <p:spPr>
          <a:xfrm>
            <a:off x="3420525" y="14224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1" name="Shape 481"/>
          <p:cNvSpPr/>
          <p:nvPr/>
        </p:nvSpPr>
        <p:spPr>
          <a:xfrm>
            <a:off x="3420525" y="483420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2" name="Shape 482"/>
          <p:cNvSpPr/>
          <p:nvPr/>
        </p:nvSpPr>
        <p:spPr>
          <a:xfrm>
            <a:off x="3420525" y="1718738"/>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3" name="Shape 483"/>
          <p:cNvSpPr/>
          <p:nvPr/>
        </p:nvSpPr>
        <p:spPr>
          <a:xfrm>
            <a:off x="3420525" y="2015063"/>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4" name="Shape 484"/>
          <p:cNvSpPr/>
          <p:nvPr/>
        </p:nvSpPr>
        <p:spPr>
          <a:xfrm>
            <a:off x="3420525" y="2311388"/>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5" name="Shape 485"/>
          <p:cNvSpPr/>
          <p:nvPr/>
        </p:nvSpPr>
        <p:spPr>
          <a:xfrm>
            <a:off x="3420525" y="2607725"/>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6" name="Shape 486"/>
          <p:cNvSpPr/>
          <p:nvPr/>
        </p:nvSpPr>
        <p:spPr>
          <a:xfrm>
            <a:off x="3420525" y="2954875"/>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7" name="Shape 487"/>
          <p:cNvSpPr/>
          <p:nvPr/>
        </p:nvSpPr>
        <p:spPr>
          <a:xfrm>
            <a:off x="3420525" y="3316888"/>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8" name="Shape 488"/>
          <p:cNvSpPr/>
          <p:nvPr/>
        </p:nvSpPr>
        <p:spPr>
          <a:xfrm>
            <a:off x="3420525" y="367890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9" name="Shape 489"/>
          <p:cNvSpPr/>
          <p:nvPr/>
        </p:nvSpPr>
        <p:spPr>
          <a:xfrm>
            <a:off x="3420525" y="406400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0" name="Shape 490"/>
          <p:cNvSpPr/>
          <p:nvPr/>
        </p:nvSpPr>
        <p:spPr>
          <a:xfrm>
            <a:off x="3420525" y="448735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1" name="Shape 491"/>
          <p:cNvSpPr/>
          <p:nvPr/>
        </p:nvSpPr>
        <p:spPr>
          <a:xfrm>
            <a:off x="4986375" y="30979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2" name="Shape 492"/>
          <p:cNvSpPr/>
          <p:nvPr/>
        </p:nvSpPr>
        <p:spPr>
          <a:xfrm>
            <a:off x="4030125" y="21366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3" name="Shape 493"/>
          <p:cNvSpPr/>
          <p:nvPr/>
        </p:nvSpPr>
        <p:spPr>
          <a:xfrm>
            <a:off x="4030125" y="18268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4" name="Shape 494"/>
          <p:cNvSpPr/>
          <p:nvPr/>
        </p:nvSpPr>
        <p:spPr>
          <a:xfrm>
            <a:off x="4030125" y="24464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5" name="Shape 495"/>
          <p:cNvSpPr/>
          <p:nvPr/>
        </p:nvSpPr>
        <p:spPr>
          <a:xfrm>
            <a:off x="4030125" y="279328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6" name="Shape 496"/>
          <p:cNvSpPr/>
          <p:nvPr/>
        </p:nvSpPr>
        <p:spPr>
          <a:xfrm>
            <a:off x="4030125" y="314013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7" name="Shape 497"/>
          <p:cNvSpPr/>
          <p:nvPr/>
        </p:nvSpPr>
        <p:spPr>
          <a:xfrm>
            <a:off x="4030125" y="35545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8" name="Shape 498"/>
          <p:cNvSpPr/>
          <p:nvPr/>
        </p:nvSpPr>
        <p:spPr>
          <a:xfrm>
            <a:off x="4030125" y="39014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9" name="Shape 499"/>
          <p:cNvSpPr/>
          <p:nvPr/>
        </p:nvSpPr>
        <p:spPr>
          <a:xfrm>
            <a:off x="4030125" y="42482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0" name="Shape 500"/>
          <p:cNvSpPr/>
          <p:nvPr/>
        </p:nvSpPr>
        <p:spPr>
          <a:xfrm>
            <a:off x="4030125" y="45951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1" name="Shape 501"/>
          <p:cNvSpPr txBox="1">
            <a:spLocks noGrp="1"/>
          </p:cNvSpPr>
          <p:nvPr>
            <p:ph type="title" idx="4294967295"/>
          </p:nvPr>
        </p:nvSpPr>
        <p:spPr>
          <a:xfrm>
            <a:off x="721425" y="118650"/>
            <a:ext cx="81573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solidFill>
                  <a:srgbClr val="000000"/>
                </a:solidFill>
                <a:latin typeface="Lato"/>
                <a:ea typeface="Lato"/>
                <a:cs typeface="Lato"/>
                <a:sym typeface="Lato"/>
              </a:rPr>
              <a:t>      </a:t>
            </a:r>
          </a:p>
        </p:txBody>
      </p:sp>
      <p:sp>
        <p:nvSpPr>
          <p:cNvPr id="502" name="Shape 502"/>
          <p:cNvSpPr/>
          <p:nvPr/>
        </p:nvSpPr>
        <p:spPr>
          <a:xfrm>
            <a:off x="4563075" y="21366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3" name="Shape 503"/>
          <p:cNvSpPr/>
          <p:nvPr/>
        </p:nvSpPr>
        <p:spPr>
          <a:xfrm>
            <a:off x="4563075" y="18268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4" name="Shape 504"/>
          <p:cNvSpPr/>
          <p:nvPr/>
        </p:nvSpPr>
        <p:spPr>
          <a:xfrm>
            <a:off x="4563075" y="24464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5" name="Shape 505"/>
          <p:cNvSpPr/>
          <p:nvPr/>
        </p:nvSpPr>
        <p:spPr>
          <a:xfrm>
            <a:off x="4563075" y="279328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6" name="Shape 506"/>
          <p:cNvSpPr/>
          <p:nvPr/>
        </p:nvSpPr>
        <p:spPr>
          <a:xfrm>
            <a:off x="4563075" y="314013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7" name="Shape 507"/>
          <p:cNvSpPr/>
          <p:nvPr/>
        </p:nvSpPr>
        <p:spPr>
          <a:xfrm>
            <a:off x="4563075" y="35545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8" name="Shape 508"/>
          <p:cNvSpPr/>
          <p:nvPr/>
        </p:nvSpPr>
        <p:spPr>
          <a:xfrm>
            <a:off x="4563075" y="39014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9" name="Shape 509"/>
          <p:cNvSpPr/>
          <p:nvPr/>
        </p:nvSpPr>
        <p:spPr>
          <a:xfrm>
            <a:off x="4563075" y="42482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0" name="Shape 510"/>
          <p:cNvSpPr/>
          <p:nvPr/>
        </p:nvSpPr>
        <p:spPr>
          <a:xfrm>
            <a:off x="4563075" y="45951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511" name="Shape 511"/>
          <p:cNvCxnSpPr/>
          <p:nvPr/>
        </p:nvCxnSpPr>
        <p:spPr>
          <a:xfrm>
            <a:off x="3606825" y="1587100"/>
            <a:ext cx="456600" cy="337200"/>
          </a:xfrm>
          <a:prstGeom prst="straightConnector1">
            <a:avLst/>
          </a:prstGeom>
          <a:noFill/>
          <a:ln w="9525" cap="flat" cmpd="sng">
            <a:solidFill>
              <a:srgbClr val="000000"/>
            </a:solidFill>
            <a:prstDash val="solid"/>
            <a:round/>
            <a:headEnd type="none" w="lg" len="lg"/>
            <a:tailEnd type="none" w="lg" len="lg"/>
          </a:ln>
        </p:spPr>
      </p:cxnSp>
      <p:cxnSp>
        <p:nvCxnSpPr>
          <p:cNvPr id="512" name="Shape 512"/>
          <p:cNvCxnSpPr/>
          <p:nvPr/>
        </p:nvCxnSpPr>
        <p:spPr>
          <a:xfrm>
            <a:off x="3584325" y="1550550"/>
            <a:ext cx="482100" cy="634800"/>
          </a:xfrm>
          <a:prstGeom prst="straightConnector1">
            <a:avLst/>
          </a:prstGeom>
          <a:noFill/>
          <a:ln w="9525" cap="flat" cmpd="sng">
            <a:solidFill>
              <a:srgbClr val="000000"/>
            </a:solidFill>
            <a:prstDash val="solid"/>
            <a:round/>
            <a:headEnd type="none" w="lg" len="lg"/>
            <a:tailEnd type="none" w="lg" len="lg"/>
          </a:ln>
        </p:spPr>
      </p:cxnSp>
      <p:cxnSp>
        <p:nvCxnSpPr>
          <p:cNvPr id="513" name="Shape 513"/>
          <p:cNvCxnSpPr/>
          <p:nvPr/>
        </p:nvCxnSpPr>
        <p:spPr>
          <a:xfrm>
            <a:off x="3609750" y="1620050"/>
            <a:ext cx="424200" cy="924300"/>
          </a:xfrm>
          <a:prstGeom prst="straightConnector1">
            <a:avLst/>
          </a:prstGeom>
          <a:noFill/>
          <a:ln w="9525" cap="flat" cmpd="sng">
            <a:solidFill>
              <a:srgbClr val="000000"/>
            </a:solidFill>
            <a:prstDash val="solid"/>
            <a:round/>
            <a:headEnd type="none" w="lg" len="lg"/>
            <a:tailEnd type="none" w="lg" len="lg"/>
          </a:ln>
        </p:spPr>
      </p:cxnSp>
      <p:cxnSp>
        <p:nvCxnSpPr>
          <p:cNvPr id="514" name="Shape 514"/>
          <p:cNvCxnSpPr/>
          <p:nvPr/>
        </p:nvCxnSpPr>
        <p:spPr>
          <a:xfrm>
            <a:off x="3598875" y="1620050"/>
            <a:ext cx="489300" cy="1261200"/>
          </a:xfrm>
          <a:prstGeom prst="straightConnector1">
            <a:avLst/>
          </a:prstGeom>
          <a:noFill/>
          <a:ln w="9525" cap="flat" cmpd="sng">
            <a:solidFill>
              <a:srgbClr val="000000"/>
            </a:solidFill>
            <a:prstDash val="solid"/>
            <a:round/>
            <a:headEnd type="none" w="lg" len="lg"/>
            <a:tailEnd type="none" w="lg" len="lg"/>
          </a:ln>
        </p:spPr>
      </p:cxnSp>
      <p:cxnSp>
        <p:nvCxnSpPr>
          <p:cNvPr id="515" name="Shape 515"/>
          <p:cNvCxnSpPr/>
          <p:nvPr/>
        </p:nvCxnSpPr>
        <p:spPr>
          <a:xfrm>
            <a:off x="3609750" y="1630925"/>
            <a:ext cx="445800" cy="1685400"/>
          </a:xfrm>
          <a:prstGeom prst="straightConnector1">
            <a:avLst/>
          </a:prstGeom>
          <a:noFill/>
          <a:ln w="9525" cap="flat" cmpd="sng">
            <a:solidFill>
              <a:srgbClr val="000000"/>
            </a:solidFill>
            <a:prstDash val="solid"/>
            <a:round/>
            <a:headEnd type="none" w="lg" len="lg"/>
            <a:tailEnd type="none" w="lg" len="lg"/>
          </a:ln>
        </p:spPr>
      </p:cxnSp>
      <p:cxnSp>
        <p:nvCxnSpPr>
          <p:cNvPr id="516" name="Shape 516"/>
          <p:cNvCxnSpPr>
            <a:endCxn id="497" idx="2"/>
          </p:cNvCxnSpPr>
          <p:nvPr/>
        </p:nvCxnSpPr>
        <p:spPr>
          <a:xfrm>
            <a:off x="3598725" y="1630800"/>
            <a:ext cx="431400" cy="2043300"/>
          </a:xfrm>
          <a:prstGeom prst="straightConnector1">
            <a:avLst/>
          </a:prstGeom>
          <a:noFill/>
          <a:ln w="9525" cap="flat" cmpd="sng">
            <a:solidFill>
              <a:srgbClr val="000000"/>
            </a:solidFill>
            <a:prstDash val="solid"/>
            <a:round/>
            <a:headEnd type="none" w="lg" len="lg"/>
            <a:tailEnd type="none" w="lg" len="lg"/>
          </a:ln>
        </p:spPr>
      </p:cxnSp>
      <p:cxnSp>
        <p:nvCxnSpPr>
          <p:cNvPr id="517" name="Shape 517"/>
          <p:cNvCxnSpPr>
            <a:endCxn id="498" idx="2"/>
          </p:cNvCxnSpPr>
          <p:nvPr/>
        </p:nvCxnSpPr>
        <p:spPr>
          <a:xfrm>
            <a:off x="3598725" y="1620050"/>
            <a:ext cx="431400" cy="2400900"/>
          </a:xfrm>
          <a:prstGeom prst="straightConnector1">
            <a:avLst/>
          </a:prstGeom>
          <a:noFill/>
          <a:ln w="9525" cap="flat" cmpd="sng">
            <a:solidFill>
              <a:srgbClr val="000000"/>
            </a:solidFill>
            <a:prstDash val="solid"/>
            <a:round/>
            <a:headEnd type="none" w="lg" len="lg"/>
            <a:tailEnd type="none" w="lg" len="lg"/>
          </a:ln>
        </p:spPr>
      </p:cxnSp>
      <p:cxnSp>
        <p:nvCxnSpPr>
          <p:cNvPr id="518" name="Shape 518"/>
          <p:cNvCxnSpPr>
            <a:endCxn id="499" idx="1"/>
          </p:cNvCxnSpPr>
          <p:nvPr/>
        </p:nvCxnSpPr>
        <p:spPr>
          <a:xfrm>
            <a:off x="3599008" y="1620165"/>
            <a:ext cx="458400" cy="2663100"/>
          </a:xfrm>
          <a:prstGeom prst="straightConnector1">
            <a:avLst/>
          </a:prstGeom>
          <a:noFill/>
          <a:ln w="9525" cap="flat" cmpd="sng">
            <a:solidFill>
              <a:srgbClr val="000000"/>
            </a:solidFill>
            <a:prstDash val="solid"/>
            <a:round/>
            <a:headEnd type="none" w="lg" len="lg"/>
            <a:tailEnd type="none" w="lg" len="lg"/>
          </a:ln>
        </p:spPr>
      </p:cxnSp>
      <p:cxnSp>
        <p:nvCxnSpPr>
          <p:cNvPr id="519" name="Shape 519"/>
          <p:cNvCxnSpPr>
            <a:endCxn id="500" idx="2"/>
          </p:cNvCxnSpPr>
          <p:nvPr/>
        </p:nvCxnSpPr>
        <p:spPr>
          <a:xfrm>
            <a:off x="3598725" y="1630950"/>
            <a:ext cx="431400" cy="3083700"/>
          </a:xfrm>
          <a:prstGeom prst="straightConnector1">
            <a:avLst/>
          </a:prstGeom>
          <a:noFill/>
          <a:ln w="9525" cap="flat" cmpd="sng">
            <a:solidFill>
              <a:srgbClr val="000000"/>
            </a:solidFill>
            <a:prstDash val="solid"/>
            <a:round/>
            <a:headEnd type="none" w="lg" len="lg"/>
            <a:tailEnd type="none" w="lg" len="lg"/>
          </a:ln>
        </p:spPr>
      </p:cxnSp>
      <p:cxnSp>
        <p:nvCxnSpPr>
          <p:cNvPr id="520" name="Shape 520"/>
          <p:cNvCxnSpPr/>
          <p:nvPr/>
        </p:nvCxnSpPr>
        <p:spPr>
          <a:xfrm>
            <a:off x="3620625" y="1870125"/>
            <a:ext cx="478500" cy="43500"/>
          </a:xfrm>
          <a:prstGeom prst="straightConnector1">
            <a:avLst/>
          </a:prstGeom>
          <a:noFill/>
          <a:ln w="9525" cap="flat" cmpd="sng">
            <a:solidFill>
              <a:srgbClr val="000000"/>
            </a:solidFill>
            <a:prstDash val="solid"/>
            <a:round/>
            <a:headEnd type="none" w="lg" len="lg"/>
            <a:tailEnd type="none" w="lg" len="lg"/>
          </a:ln>
        </p:spPr>
      </p:cxnSp>
      <p:cxnSp>
        <p:nvCxnSpPr>
          <p:cNvPr id="521" name="Shape 521"/>
          <p:cNvCxnSpPr/>
          <p:nvPr/>
        </p:nvCxnSpPr>
        <p:spPr>
          <a:xfrm>
            <a:off x="3620625" y="1913600"/>
            <a:ext cx="435000" cy="337200"/>
          </a:xfrm>
          <a:prstGeom prst="straightConnector1">
            <a:avLst/>
          </a:prstGeom>
          <a:noFill/>
          <a:ln w="9525" cap="flat" cmpd="sng">
            <a:solidFill>
              <a:srgbClr val="000000"/>
            </a:solidFill>
            <a:prstDash val="solid"/>
            <a:round/>
            <a:headEnd type="none" w="lg" len="lg"/>
            <a:tailEnd type="none" w="lg" len="lg"/>
          </a:ln>
        </p:spPr>
      </p:cxnSp>
      <p:cxnSp>
        <p:nvCxnSpPr>
          <p:cNvPr id="522" name="Shape 522"/>
          <p:cNvCxnSpPr/>
          <p:nvPr/>
        </p:nvCxnSpPr>
        <p:spPr>
          <a:xfrm>
            <a:off x="3609750" y="1891850"/>
            <a:ext cx="456600" cy="684900"/>
          </a:xfrm>
          <a:prstGeom prst="straightConnector1">
            <a:avLst/>
          </a:prstGeom>
          <a:noFill/>
          <a:ln w="9525" cap="flat" cmpd="sng">
            <a:solidFill>
              <a:srgbClr val="000000"/>
            </a:solidFill>
            <a:prstDash val="solid"/>
            <a:round/>
            <a:headEnd type="none" w="lg" len="lg"/>
            <a:tailEnd type="none" w="lg" len="lg"/>
          </a:ln>
        </p:spPr>
      </p:cxnSp>
      <p:cxnSp>
        <p:nvCxnSpPr>
          <p:cNvPr id="523" name="Shape 523"/>
          <p:cNvCxnSpPr/>
          <p:nvPr/>
        </p:nvCxnSpPr>
        <p:spPr>
          <a:xfrm>
            <a:off x="3642375" y="1924475"/>
            <a:ext cx="413100" cy="956700"/>
          </a:xfrm>
          <a:prstGeom prst="straightConnector1">
            <a:avLst/>
          </a:prstGeom>
          <a:noFill/>
          <a:ln w="9525" cap="flat" cmpd="sng">
            <a:solidFill>
              <a:srgbClr val="000000"/>
            </a:solidFill>
            <a:prstDash val="solid"/>
            <a:round/>
            <a:headEnd type="none" w="lg" len="lg"/>
            <a:tailEnd type="none" w="lg" len="lg"/>
          </a:ln>
        </p:spPr>
      </p:cxnSp>
      <p:cxnSp>
        <p:nvCxnSpPr>
          <p:cNvPr id="524" name="Shape 524"/>
          <p:cNvCxnSpPr/>
          <p:nvPr/>
        </p:nvCxnSpPr>
        <p:spPr>
          <a:xfrm>
            <a:off x="3631500" y="1902725"/>
            <a:ext cx="424200" cy="1315500"/>
          </a:xfrm>
          <a:prstGeom prst="straightConnector1">
            <a:avLst/>
          </a:prstGeom>
          <a:noFill/>
          <a:ln w="9525" cap="flat" cmpd="sng">
            <a:solidFill>
              <a:srgbClr val="000000"/>
            </a:solidFill>
            <a:prstDash val="solid"/>
            <a:round/>
            <a:headEnd type="none" w="lg" len="lg"/>
            <a:tailEnd type="none" w="lg" len="lg"/>
          </a:ln>
        </p:spPr>
      </p:cxnSp>
      <p:cxnSp>
        <p:nvCxnSpPr>
          <p:cNvPr id="525" name="Shape 525"/>
          <p:cNvCxnSpPr>
            <a:endCxn id="497" idx="1"/>
          </p:cNvCxnSpPr>
          <p:nvPr/>
        </p:nvCxnSpPr>
        <p:spPr>
          <a:xfrm>
            <a:off x="3631408" y="1902665"/>
            <a:ext cx="426000" cy="1686900"/>
          </a:xfrm>
          <a:prstGeom prst="straightConnector1">
            <a:avLst/>
          </a:prstGeom>
          <a:noFill/>
          <a:ln w="9525" cap="flat" cmpd="sng">
            <a:solidFill>
              <a:srgbClr val="000000"/>
            </a:solidFill>
            <a:prstDash val="solid"/>
            <a:round/>
            <a:headEnd type="none" w="lg" len="lg"/>
            <a:tailEnd type="none" w="lg" len="lg"/>
          </a:ln>
        </p:spPr>
      </p:cxnSp>
      <p:cxnSp>
        <p:nvCxnSpPr>
          <p:cNvPr id="526" name="Shape 526"/>
          <p:cNvCxnSpPr>
            <a:endCxn id="498" idx="2"/>
          </p:cNvCxnSpPr>
          <p:nvPr/>
        </p:nvCxnSpPr>
        <p:spPr>
          <a:xfrm>
            <a:off x="3653325" y="1924550"/>
            <a:ext cx="376800" cy="2096400"/>
          </a:xfrm>
          <a:prstGeom prst="straightConnector1">
            <a:avLst/>
          </a:prstGeom>
          <a:noFill/>
          <a:ln w="9525" cap="flat" cmpd="sng">
            <a:solidFill>
              <a:srgbClr val="000000"/>
            </a:solidFill>
            <a:prstDash val="solid"/>
            <a:round/>
            <a:headEnd type="none" w="lg" len="lg"/>
            <a:tailEnd type="none" w="lg" len="lg"/>
          </a:ln>
        </p:spPr>
      </p:cxnSp>
      <p:cxnSp>
        <p:nvCxnSpPr>
          <p:cNvPr id="527" name="Shape 527"/>
          <p:cNvCxnSpPr>
            <a:endCxn id="499" idx="1"/>
          </p:cNvCxnSpPr>
          <p:nvPr/>
        </p:nvCxnSpPr>
        <p:spPr>
          <a:xfrm>
            <a:off x="3653308" y="1902765"/>
            <a:ext cx="404100" cy="2380500"/>
          </a:xfrm>
          <a:prstGeom prst="straightConnector1">
            <a:avLst/>
          </a:prstGeom>
          <a:noFill/>
          <a:ln w="9525" cap="flat" cmpd="sng">
            <a:solidFill>
              <a:srgbClr val="000000"/>
            </a:solidFill>
            <a:prstDash val="solid"/>
            <a:round/>
            <a:headEnd type="none" w="lg" len="lg"/>
            <a:tailEnd type="none" w="lg" len="lg"/>
          </a:ln>
        </p:spPr>
      </p:cxnSp>
      <p:cxnSp>
        <p:nvCxnSpPr>
          <p:cNvPr id="528" name="Shape 528"/>
          <p:cNvCxnSpPr>
            <a:endCxn id="500" idx="1"/>
          </p:cNvCxnSpPr>
          <p:nvPr/>
        </p:nvCxnSpPr>
        <p:spPr>
          <a:xfrm>
            <a:off x="3620608" y="1891715"/>
            <a:ext cx="436800" cy="2738400"/>
          </a:xfrm>
          <a:prstGeom prst="straightConnector1">
            <a:avLst/>
          </a:prstGeom>
          <a:noFill/>
          <a:ln w="9525" cap="flat" cmpd="sng">
            <a:solidFill>
              <a:srgbClr val="000000"/>
            </a:solidFill>
            <a:prstDash val="solid"/>
            <a:round/>
            <a:headEnd type="none" w="lg" len="lg"/>
            <a:tailEnd type="none" w="lg" len="lg"/>
          </a:ln>
        </p:spPr>
      </p:cxnSp>
      <p:cxnSp>
        <p:nvCxnSpPr>
          <p:cNvPr id="529" name="Shape 529"/>
          <p:cNvCxnSpPr/>
          <p:nvPr/>
        </p:nvCxnSpPr>
        <p:spPr>
          <a:xfrm rot="10800000" flipH="1">
            <a:off x="3609750" y="1913550"/>
            <a:ext cx="456600" cy="261000"/>
          </a:xfrm>
          <a:prstGeom prst="straightConnector1">
            <a:avLst/>
          </a:prstGeom>
          <a:noFill/>
          <a:ln w="9525" cap="flat" cmpd="sng">
            <a:solidFill>
              <a:srgbClr val="000000"/>
            </a:solidFill>
            <a:prstDash val="solid"/>
            <a:round/>
            <a:headEnd type="none" w="lg" len="lg"/>
            <a:tailEnd type="none" w="lg" len="lg"/>
          </a:ln>
        </p:spPr>
      </p:cxnSp>
      <p:cxnSp>
        <p:nvCxnSpPr>
          <p:cNvPr id="530" name="Shape 530"/>
          <p:cNvCxnSpPr/>
          <p:nvPr/>
        </p:nvCxnSpPr>
        <p:spPr>
          <a:xfrm>
            <a:off x="3598875" y="2174550"/>
            <a:ext cx="489300" cy="43500"/>
          </a:xfrm>
          <a:prstGeom prst="straightConnector1">
            <a:avLst/>
          </a:prstGeom>
          <a:noFill/>
          <a:ln w="9525" cap="flat" cmpd="sng">
            <a:solidFill>
              <a:srgbClr val="000000"/>
            </a:solidFill>
            <a:prstDash val="solid"/>
            <a:round/>
            <a:headEnd type="none" w="lg" len="lg"/>
            <a:tailEnd type="none" w="lg" len="lg"/>
          </a:ln>
        </p:spPr>
      </p:cxnSp>
      <p:cxnSp>
        <p:nvCxnSpPr>
          <p:cNvPr id="531" name="Shape 531"/>
          <p:cNvCxnSpPr/>
          <p:nvPr/>
        </p:nvCxnSpPr>
        <p:spPr>
          <a:xfrm>
            <a:off x="3620625" y="2196300"/>
            <a:ext cx="435000" cy="369600"/>
          </a:xfrm>
          <a:prstGeom prst="straightConnector1">
            <a:avLst/>
          </a:prstGeom>
          <a:noFill/>
          <a:ln w="9525" cap="flat" cmpd="sng">
            <a:solidFill>
              <a:srgbClr val="000000"/>
            </a:solidFill>
            <a:prstDash val="solid"/>
            <a:round/>
            <a:headEnd type="none" w="lg" len="lg"/>
            <a:tailEnd type="none" w="lg" len="lg"/>
          </a:ln>
        </p:spPr>
      </p:cxnSp>
      <p:cxnSp>
        <p:nvCxnSpPr>
          <p:cNvPr id="532" name="Shape 532"/>
          <p:cNvCxnSpPr/>
          <p:nvPr/>
        </p:nvCxnSpPr>
        <p:spPr>
          <a:xfrm>
            <a:off x="3609750" y="2207175"/>
            <a:ext cx="456600" cy="728400"/>
          </a:xfrm>
          <a:prstGeom prst="straightConnector1">
            <a:avLst/>
          </a:prstGeom>
          <a:noFill/>
          <a:ln w="9525" cap="flat" cmpd="sng">
            <a:solidFill>
              <a:srgbClr val="000000"/>
            </a:solidFill>
            <a:prstDash val="solid"/>
            <a:round/>
            <a:headEnd type="none" w="lg" len="lg"/>
            <a:tailEnd type="none" w="lg" len="lg"/>
          </a:ln>
        </p:spPr>
      </p:cxnSp>
      <p:cxnSp>
        <p:nvCxnSpPr>
          <p:cNvPr id="533" name="Shape 533"/>
          <p:cNvCxnSpPr/>
          <p:nvPr/>
        </p:nvCxnSpPr>
        <p:spPr>
          <a:xfrm>
            <a:off x="3620625" y="2207175"/>
            <a:ext cx="445800" cy="1043700"/>
          </a:xfrm>
          <a:prstGeom prst="straightConnector1">
            <a:avLst/>
          </a:prstGeom>
          <a:noFill/>
          <a:ln w="9525" cap="flat" cmpd="sng">
            <a:solidFill>
              <a:srgbClr val="000000"/>
            </a:solidFill>
            <a:prstDash val="solid"/>
            <a:round/>
            <a:headEnd type="none" w="lg" len="lg"/>
            <a:tailEnd type="none" w="lg" len="lg"/>
          </a:ln>
        </p:spPr>
      </p:cxnSp>
      <p:cxnSp>
        <p:nvCxnSpPr>
          <p:cNvPr id="534" name="Shape 534"/>
          <p:cNvCxnSpPr>
            <a:endCxn id="497" idx="2"/>
          </p:cNvCxnSpPr>
          <p:nvPr/>
        </p:nvCxnSpPr>
        <p:spPr>
          <a:xfrm>
            <a:off x="3631425" y="2217900"/>
            <a:ext cx="398700" cy="1456200"/>
          </a:xfrm>
          <a:prstGeom prst="straightConnector1">
            <a:avLst/>
          </a:prstGeom>
          <a:noFill/>
          <a:ln w="9525" cap="flat" cmpd="sng">
            <a:solidFill>
              <a:srgbClr val="000000"/>
            </a:solidFill>
            <a:prstDash val="solid"/>
            <a:round/>
            <a:headEnd type="none" w="lg" len="lg"/>
            <a:tailEnd type="none" w="lg" len="lg"/>
          </a:ln>
        </p:spPr>
      </p:cxnSp>
      <p:cxnSp>
        <p:nvCxnSpPr>
          <p:cNvPr id="535" name="Shape 535"/>
          <p:cNvCxnSpPr>
            <a:endCxn id="498" idx="2"/>
          </p:cNvCxnSpPr>
          <p:nvPr/>
        </p:nvCxnSpPr>
        <p:spPr>
          <a:xfrm>
            <a:off x="3609825" y="2185550"/>
            <a:ext cx="420300" cy="1835400"/>
          </a:xfrm>
          <a:prstGeom prst="straightConnector1">
            <a:avLst/>
          </a:prstGeom>
          <a:noFill/>
          <a:ln w="9525" cap="flat" cmpd="sng">
            <a:solidFill>
              <a:srgbClr val="000000"/>
            </a:solidFill>
            <a:prstDash val="solid"/>
            <a:round/>
            <a:headEnd type="none" w="lg" len="lg"/>
            <a:tailEnd type="none" w="lg" len="lg"/>
          </a:ln>
        </p:spPr>
      </p:cxnSp>
      <p:cxnSp>
        <p:nvCxnSpPr>
          <p:cNvPr id="536" name="Shape 536"/>
          <p:cNvCxnSpPr>
            <a:endCxn id="499" idx="1"/>
          </p:cNvCxnSpPr>
          <p:nvPr/>
        </p:nvCxnSpPr>
        <p:spPr>
          <a:xfrm>
            <a:off x="3620608" y="2218065"/>
            <a:ext cx="436800" cy="2065200"/>
          </a:xfrm>
          <a:prstGeom prst="straightConnector1">
            <a:avLst/>
          </a:prstGeom>
          <a:noFill/>
          <a:ln w="9525" cap="flat" cmpd="sng">
            <a:solidFill>
              <a:srgbClr val="000000"/>
            </a:solidFill>
            <a:prstDash val="solid"/>
            <a:round/>
            <a:headEnd type="none" w="lg" len="lg"/>
            <a:tailEnd type="none" w="lg" len="lg"/>
          </a:ln>
        </p:spPr>
      </p:cxnSp>
      <p:cxnSp>
        <p:nvCxnSpPr>
          <p:cNvPr id="537" name="Shape 537"/>
          <p:cNvCxnSpPr>
            <a:endCxn id="500" idx="2"/>
          </p:cNvCxnSpPr>
          <p:nvPr/>
        </p:nvCxnSpPr>
        <p:spPr>
          <a:xfrm>
            <a:off x="3620625" y="2218050"/>
            <a:ext cx="409500" cy="2496600"/>
          </a:xfrm>
          <a:prstGeom prst="straightConnector1">
            <a:avLst/>
          </a:prstGeom>
          <a:noFill/>
          <a:ln w="9525" cap="flat" cmpd="sng">
            <a:solidFill>
              <a:srgbClr val="000000"/>
            </a:solidFill>
            <a:prstDash val="solid"/>
            <a:round/>
            <a:headEnd type="none" w="lg" len="lg"/>
            <a:tailEnd type="none" w="lg" len="lg"/>
          </a:ln>
        </p:spPr>
      </p:cxnSp>
      <p:cxnSp>
        <p:nvCxnSpPr>
          <p:cNvPr id="538" name="Shape 538"/>
          <p:cNvCxnSpPr/>
          <p:nvPr/>
        </p:nvCxnSpPr>
        <p:spPr>
          <a:xfrm rot="10800000" flipH="1">
            <a:off x="3653250" y="1946350"/>
            <a:ext cx="391500" cy="510900"/>
          </a:xfrm>
          <a:prstGeom prst="straightConnector1">
            <a:avLst/>
          </a:prstGeom>
          <a:noFill/>
          <a:ln w="9525" cap="flat" cmpd="sng">
            <a:solidFill>
              <a:srgbClr val="000000"/>
            </a:solidFill>
            <a:prstDash val="solid"/>
            <a:round/>
            <a:headEnd type="none" w="lg" len="lg"/>
            <a:tailEnd type="none" w="lg" len="lg"/>
          </a:ln>
        </p:spPr>
      </p:cxnSp>
      <p:cxnSp>
        <p:nvCxnSpPr>
          <p:cNvPr id="539" name="Shape 539"/>
          <p:cNvCxnSpPr/>
          <p:nvPr/>
        </p:nvCxnSpPr>
        <p:spPr>
          <a:xfrm rot="10800000" flipH="1">
            <a:off x="3631500" y="2229025"/>
            <a:ext cx="445800" cy="239100"/>
          </a:xfrm>
          <a:prstGeom prst="straightConnector1">
            <a:avLst/>
          </a:prstGeom>
          <a:noFill/>
          <a:ln w="9525" cap="flat" cmpd="sng">
            <a:solidFill>
              <a:srgbClr val="000000"/>
            </a:solidFill>
            <a:prstDash val="solid"/>
            <a:round/>
            <a:headEnd type="none" w="lg" len="lg"/>
            <a:tailEnd type="none" w="lg" len="lg"/>
          </a:ln>
        </p:spPr>
      </p:cxnSp>
      <p:cxnSp>
        <p:nvCxnSpPr>
          <p:cNvPr id="540" name="Shape 540"/>
          <p:cNvCxnSpPr>
            <a:endCxn id="497" idx="2"/>
          </p:cNvCxnSpPr>
          <p:nvPr/>
        </p:nvCxnSpPr>
        <p:spPr>
          <a:xfrm>
            <a:off x="3620625" y="2478900"/>
            <a:ext cx="409500" cy="1195200"/>
          </a:xfrm>
          <a:prstGeom prst="straightConnector1">
            <a:avLst/>
          </a:prstGeom>
          <a:noFill/>
          <a:ln w="9525" cap="flat" cmpd="sng">
            <a:solidFill>
              <a:srgbClr val="000000"/>
            </a:solidFill>
            <a:prstDash val="solid"/>
            <a:round/>
            <a:headEnd type="none" w="lg" len="lg"/>
            <a:tailEnd type="none" w="lg" len="lg"/>
          </a:ln>
        </p:spPr>
      </p:cxnSp>
      <p:cxnSp>
        <p:nvCxnSpPr>
          <p:cNvPr id="541" name="Shape 541"/>
          <p:cNvCxnSpPr>
            <a:endCxn id="500" idx="2"/>
          </p:cNvCxnSpPr>
          <p:nvPr/>
        </p:nvCxnSpPr>
        <p:spPr>
          <a:xfrm>
            <a:off x="3642225" y="2511450"/>
            <a:ext cx="387900" cy="2203200"/>
          </a:xfrm>
          <a:prstGeom prst="straightConnector1">
            <a:avLst/>
          </a:prstGeom>
          <a:noFill/>
          <a:ln w="9525" cap="flat" cmpd="sng">
            <a:solidFill>
              <a:srgbClr val="000000"/>
            </a:solidFill>
            <a:prstDash val="solid"/>
            <a:round/>
            <a:headEnd type="none" w="lg" len="lg"/>
            <a:tailEnd type="none" w="lg" len="lg"/>
          </a:ln>
        </p:spPr>
      </p:cxnSp>
      <p:cxnSp>
        <p:nvCxnSpPr>
          <p:cNvPr id="542" name="Shape 542"/>
          <p:cNvCxnSpPr/>
          <p:nvPr/>
        </p:nvCxnSpPr>
        <p:spPr>
          <a:xfrm rot="10800000" flipH="1">
            <a:off x="3620625" y="2000675"/>
            <a:ext cx="413100" cy="728400"/>
          </a:xfrm>
          <a:prstGeom prst="straightConnector1">
            <a:avLst/>
          </a:prstGeom>
          <a:noFill/>
          <a:ln w="9525" cap="flat" cmpd="sng">
            <a:solidFill>
              <a:srgbClr val="000000"/>
            </a:solidFill>
            <a:prstDash val="solid"/>
            <a:round/>
            <a:headEnd type="none" w="lg" len="lg"/>
            <a:tailEnd type="none" w="lg" len="lg"/>
          </a:ln>
        </p:spPr>
      </p:cxnSp>
      <p:cxnSp>
        <p:nvCxnSpPr>
          <p:cNvPr id="543" name="Shape 543"/>
          <p:cNvCxnSpPr/>
          <p:nvPr/>
        </p:nvCxnSpPr>
        <p:spPr>
          <a:xfrm rot="10800000" flipH="1">
            <a:off x="3631500" y="2305100"/>
            <a:ext cx="434700" cy="369600"/>
          </a:xfrm>
          <a:prstGeom prst="straightConnector1">
            <a:avLst/>
          </a:prstGeom>
          <a:noFill/>
          <a:ln w="9525" cap="flat" cmpd="sng">
            <a:solidFill>
              <a:srgbClr val="000000"/>
            </a:solidFill>
            <a:prstDash val="solid"/>
            <a:round/>
            <a:headEnd type="none" w="lg" len="lg"/>
            <a:tailEnd type="none" w="lg" len="lg"/>
          </a:ln>
        </p:spPr>
      </p:cxnSp>
      <p:cxnSp>
        <p:nvCxnSpPr>
          <p:cNvPr id="544" name="Shape 544"/>
          <p:cNvCxnSpPr/>
          <p:nvPr/>
        </p:nvCxnSpPr>
        <p:spPr>
          <a:xfrm rot="10800000" flipH="1">
            <a:off x="3620625" y="2576950"/>
            <a:ext cx="435000" cy="195600"/>
          </a:xfrm>
          <a:prstGeom prst="straightConnector1">
            <a:avLst/>
          </a:prstGeom>
          <a:noFill/>
          <a:ln w="9525" cap="flat" cmpd="sng">
            <a:solidFill>
              <a:srgbClr val="000000"/>
            </a:solidFill>
            <a:prstDash val="solid"/>
            <a:round/>
            <a:headEnd type="none" w="lg" len="lg"/>
            <a:tailEnd type="none" w="lg" len="lg"/>
          </a:ln>
        </p:spPr>
      </p:cxnSp>
      <p:cxnSp>
        <p:nvCxnSpPr>
          <p:cNvPr id="545" name="Shape 545"/>
          <p:cNvCxnSpPr/>
          <p:nvPr/>
        </p:nvCxnSpPr>
        <p:spPr>
          <a:xfrm>
            <a:off x="3620625" y="2761675"/>
            <a:ext cx="424200" cy="163200"/>
          </a:xfrm>
          <a:prstGeom prst="straightConnector1">
            <a:avLst/>
          </a:prstGeom>
          <a:noFill/>
          <a:ln w="9525" cap="flat" cmpd="sng">
            <a:solidFill>
              <a:srgbClr val="000000"/>
            </a:solidFill>
            <a:prstDash val="solid"/>
            <a:round/>
            <a:headEnd type="none" w="lg" len="lg"/>
            <a:tailEnd type="none" w="lg" len="lg"/>
          </a:ln>
        </p:spPr>
      </p:cxnSp>
      <p:cxnSp>
        <p:nvCxnSpPr>
          <p:cNvPr id="546" name="Shape 546"/>
          <p:cNvCxnSpPr/>
          <p:nvPr/>
        </p:nvCxnSpPr>
        <p:spPr>
          <a:xfrm>
            <a:off x="3609750" y="2750800"/>
            <a:ext cx="413100" cy="532800"/>
          </a:xfrm>
          <a:prstGeom prst="straightConnector1">
            <a:avLst/>
          </a:prstGeom>
          <a:noFill/>
          <a:ln w="9525" cap="flat" cmpd="sng">
            <a:solidFill>
              <a:srgbClr val="000000"/>
            </a:solidFill>
            <a:prstDash val="solid"/>
            <a:round/>
            <a:headEnd type="none" w="lg" len="lg"/>
            <a:tailEnd type="none" w="lg" len="lg"/>
          </a:ln>
        </p:spPr>
      </p:cxnSp>
      <p:cxnSp>
        <p:nvCxnSpPr>
          <p:cNvPr id="547" name="Shape 547"/>
          <p:cNvCxnSpPr>
            <a:endCxn id="497" idx="2"/>
          </p:cNvCxnSpPr>
          <p:nvPr/>
        </p:nvCxnSpPr>
        <p:spPr>
          <a:xfrm>
            <a:off x="3598725" y="2794200"/>
            <a:ext cx="431400" cy="879900"/>
          </a:xfrm>
          <a:prstGeom prst="straightConnector1">
            <a:avLst/>
          </a:prstGeom>
          <a:noFill/>
          <a:ln w="9525" cap="flat" cmpd="sng">
            <a:solidFill>
              <a:srgbClr val="000000"/>
            </a:solidFill>
            <a:prstDash val="solid"/>
            <a:round/>
            <a:headEnd type="none" w="lg" len="lg"/>
            <a:tailEnd type="none" w="lg" len="lg"/>
          </a:ln>
        </p:spPr>
      </p:cxnSp>
      <p:cxnSp>
        <p:nvCxnSpPr>
          <p:cNvPr id="548" name="Shape 548"/>
          <p:cNvCxnSpPr>
            <a:endCxn id="498" idx="1"/>
          </p:cNvCxnSpPr>
          <p:nvPr/>
        </p:nvCxnSpPr>
        <p:spPr>
          <a:xfrm>
            <a:off x="3599008" y="2794315"/>
            <a:ext cx="458400" cy="1142100"/>
          </a:xfrm>
          <a:prstGeom prst="straightConnector1">
            <a:avLst/>
          </a:prstGeom>
          <a:noFill/>
          <a:ln w="9525" cap="flat" cmpd="sng">
            <a:solidFill>
              <a:srgbClr val="000000"/>
            </a:solidFill>
            <a:prstDash val="solid"/>
            <a:round/>
            <a:headEnd type="none" w="lg" len="lg"/>
            <a:tailEnd type="none" w="lg" len="lg"/>
          </a:ln>
        </p:spPr>
      </p:cxnSp>
      <p:cxnSp>
        <p:nvCxnSpPr>
          <p:cNvPr id="549" name="Shape 549"/>
          <p:cNvCxnSpPr>
            <a:endCxn id="499" idx="2"/>
          </p:cNvCxnSpPr>
          <p:nvPr/>
        </p:nvCxnSpPr>
        <p:spPr>
          <a:xfrm>
            <a:off x="3631425" y="2805100"/>
            <a:ext cx="398700" cy="1562700"/>
          </a:xfrm>
          <a:prstGeom prst="straightConnector1">
            <a:avLst/>
          </a:prstGeom>
          <a:noFill/>
          <a:ln w="9525" cap="flat" cmpd="sng">
            <a:solidFill>
              <a:srgbClr val="000000"/>
            </a:solidFill>
            <a:prstDash val="solid"/>
            <a:round/>
            <a:headEnd type="none" w="lg" len="lg"/>
            <a:tailEnd type="none" w="lg" len="lg"/>
          </a:ln>
        </p:spPr>
      </p:cxnSp>
      <p:cxnSp>
        <p:nvCxnSpPr>
          <p:cNvPr id="550" name="Shape 550"/>
          <p:cNvCxnSpPr>
            <a:endCxn id="500" idx="2"/>
          </p:cNvCxnSpPr>
          <p:nvPr/>
        </p:nvCxnSpPr>
        <p:spPr>
          <a:xfrm>
            <a:off x="3598725" y="2761650"/>
            <a:ext cx="431400" cy="1953000"/>
          </a:xfrm>
          <a:prstGeom prst="straightConnector1">
            <a:avLst/>
          </a:prstGeom>
          <a:noFill/>
          <a:ln w="9525" cap="flat" cmpd="sng">
            <a:solidFill>
              <a:srgbClr val="000000"/>
            </a:solidFill>
            <a:prstDash val="solid"/>
            <a:round/>
            <a:headEnd type="none" w="lg" len="lg"/>
            <a:tailEnd type="none" w="lg" len="lg"/>
          </a:ln>
        </p:spPr>
      </p:cxnSp>
      <p:cxnSp>
        <p:nvCxnSpPr>
          <p:cNvPr id="551" name="Shape 551"/>
          <p:cNvCxnSpPr/>
          <p:nvPr/>
        </p:nvCxnSpPr>
        <p:spPr>
          <a:xfrm rot="10800000" flipH="1">
            <a:off x="3609750" y="1989700"/>
            <a:ext cx="445800" cy="1119900"/>
          </a:xfrm>
          <a:prstGeom prst="straightConnector1">
            <a:avLst/>
          </a:prstGeom>
          <a:noFill/>
          <a:ln w="9525" cap="flat" cmpd="sng">
            <a:solidFill>
              <a:srgbClr val="000000"/>
            </a:solidFill>
            <a:prstDash val="solid"/>
            <a:round/>
            <a:headEnd type="none" w="lg" len="lg"/>
            <a:tailEnd type="none" w="lg" len="lg"/>
          </a:ln>
        </p:spPr>
      </p:cxnSp>
      <p:cxnSp>
        <p:nvCxnSpPr>
          <p:cNvPr id="552" name="Shape 552"/>
          <p:cNvCxnSpPr/>
          <p:nvPr/>
        </p:nvCxnSpPr>
        <p:spPr>
          <a:xfrm rot="10800000" flipH="1">
            <a:off x="3609750" y="2294275"/>
            <a:ext cx="435000" cy="869700"/>
          </a:xfrm>
          <a:prstGeom prst="straightConnector1">
            <a:avLst/>
          </a:prstGeom>
          <a:noFill/>
          <a:ln w="9525" cap="flat" cmpd="sng">
            <a:solidFill>
              <a:srgbClr val="000000"/>
            </a:solidFill>
            <a:prstDash val="solid"/>
            <a:round/>
            <a:headEnd type="none" w="lg" len="lg"/>
            <a:tailEnd type="none" w="lg" len="lg"/>
          </a:ln>
        </p:spPr>
      </p:cxnSp>
      <p:cxnSp>
        <p:nvCxnSpPr>
          <p:cNvPr id="553" name="Shape 553"/>
          <p:cNvCxnSpPr/>
          <p:nvPr/>
        </p:nvCxnSpPr>
        <p:spPr>
          <a:xfrm rot="10800000" flipH="1">
            <a:off x="3620625" y="2598550"/>
            <a:ext cx="445800" cy="532800"/>
          </a:xfrm>
          <a:prstGeom prst="straightConnector1">
            <a:avLst/>
          </a:prstGeom>
          <a:noFill/>
          <a:ln w="9525" cap="flat" cmpd="sng">
            <a:solidFill>
              <a:srgbClr val="000000"/>
            </a:solidFill>
            <a:prstDash val="solid"/>
            <a:round/>
            <a:headEnd type="none" w="lg" len="lg"/>
            <a:tailEnd type="none" w="lg" len="lg"/>
          </a:ln>
        </p:spPr>
      </p:cxnSp>
      <p:cxnSp>
        <p:nvCxnSpPr>
          <p:cNvPr id="554" name="Shape 554"/>
          <p:cNvCxnSpPr/>
          <p:nvPr/>
        </p:nvCxnSpPr>
        <p:spPr>
          <a:xfrm rot="10800000" flipH="1">
            <a:off x="3588025" y="2913875"/>
            <a:ext cx="500100" cy="174000"/>
          </a:xfrm>
          <a:prstGeom prst="straightConnector1">
            <a:avLst/>
          </a:prstGeom>
          <a:noFill/>
          <a:ln w="9525" cap="flat" cmpd="sng">
            <a:solidFill>
              <a:srgbClr val="000000"/>
            </a:solidFill>
            <a:prstDash val="solid"/>
            <a:round/>
            <a:headEnd type="none" w="lg" len="lg"/>
            <a:tailEnd type="none" w="lg" len="lg"/>
          </a:ln>
        </p:spPr>
      </p:cxnSp>
      <p:cxnSp>
        <p:nvCxnSpPr>
          <p:cNvPr id="555" name="Shape 555"/>
          <p:cNvCxnSpPr/>
          <p:nvPr/>
        </p:nvCxnSpPr>
        <p:spPr>
          <a:xfrm>
            <a:off x="3631500" y="3120475"/>
            <a:ext cx="435000" cy="130500"/>
          </a:xfrm>
          <a:prstGeom prst="straightConnector1">
            <a:avLst/>
          </a:prstGeom>
          <a:noFill/>
          <a:ln w="9525" cap="flat" cmpd="sng">
            <a:solidFill>
              <a:srgbClr val="000000"/>
            </a:solidFill>
            <a:prstDash val="solid"/>
            <a:round/>
            <a:headEnd type="none" w="lg" len="lg"/>
            <a:tailEnd type="none" w="lg" len="lg"/>
          </a:ln>
        </p:spPr>
      </p:cxnSp>
      <p:cxnSp>
        <p:nvCxnSpPr>
          <p:cNvPr id="556" name="Shape 556"/>
          <p:cNvCxnSpPr>
            <a:endCxn id="497" idx="2"/>
          </p:cNvCxnSpPr>
          <p:nvPr/>
        </p:nvCxnSpPr>
        <p:spPr>
          <a:xfrm>
            <a:off x="3598725" y="3153000"/>
            <a:ext cx="431400" cy="521100"/>
          </a:xfrm>
          <a:prstGeom prst="straightConnector1">
            <a:avLst/>
          </a:prstGeom>
          <a:noFill/>
          <a:ln w="9525" cap="flat" cmpd="sng">
            <a:solidFill>
              <a:srgbClr val="000000"/>
            </a:solidFill>
            <a:prstDash val="solid"/>
            <a:round/>
            <a:headEnd type="none" w="lg" len="lg"/>
            <a:tailEnd type="none" w="lg" len="lg"/>
          </a:ln>
        </p:spPr>
      </p:cxnSp>
      <p:cxnSp>
        <p:nvCxnSpPr>
          <p:cNvPr id="557" name="Shape 557"/>
          <p:cNvCxnSpPr>
            <a:endCxn id="498" idx="2"/>
          </p:cNvCxnSpPr>
          <p:nvPr/>
        </p:nvCxnSpPr>
        <p:spPr>
          <a:xfrm>
            <a:off x="3620625" y="3153050"/>
            <a:ext cx="409500" cy="867900"/>
          </a:xfrm>
          <a:prstGeom prst="straightConnector1">
            <a:avLst/>
          </a:prstGeom>
          <a:noFill/>
          <a:ln w="9525" cap="flat" cmpd="sng">
            <a:solidFill>
              <a:srgbClr val="000000"/>
            </a:solidFill>
            <a:prstDash val="solid"/>
            <a:round/>
            <a:headEnd type="none" w="lg" len="lg"/>
            <a:tailEnd type="none" w="lg" len="lg"/>
          </a:ln>
        </p:spPr>
      </p:cxnSp>
      <p:cxnSp>
        <p:nvCxnSpPr>
          <p:cNvPr id="558" name="Shape 558"/>
          <p:cNvCxnSpPr>
            <a:endCxn id="499" idx="2"/>
          </p:cNvCxnSpPr>
          <p:nvPr/>
        </p:nvCxnSpPr>
        <p:spPr>
          <a:xfrm>
            <a:off x="3609825" y="3142300"/>
            <a:ext cx="420300" cy="1225500"/>
          </a:xfrm>
          <a:prstGeom prst="straightConnector1">
            <a:avLst/>
          </a:prstGeom>
          <a:noFill/>
          <a:ln w="9525" cap="flat" cmpd="sng">
            <a:solidFill>
              <a:srgbClr val="000000"/>
            </a:solidFill>
            <a:prstDash val="solid"/>
            <a:round/>
            <a:headEnd type="none" w="lg" len="lg"/>
            <a:tailEnd type="none" w="lg" len="lg"/>
          </a:ln>
        </p:spPr>
      </p:cxnSp>
      <p:cxnSp>
        <p:nvCxnSpPr>
          <p:cNvPr id="559" name="Shape 559"/>
          <p:cNvCxnSpPr>
            <a:endCxn id="500" idx="2"/>
          </p:cNvCxnSpPr>
          <p:nvPr/>
        </p:nvCxnSpPr>
        <p:spPr>
          <a:xfrm>
            <a:off x="3587925" y="3120450"/>
            <a:ext cx="442200" cy="1594200"/>
          </a:xfrm>
          <a:prstGeom prst="straightConnector1">
            <a:avLst/>
          </a:prstGeom>
          <a:noFill/>
          <a:ln w="9525" cap="flat" cmpd="sng">
            <a:solidFill>
              <a:srgbClr val="000000"/>
            </a:solidFill>
            <a:prstDash val="solid"/>
            <a:round/>
            <a:headEnd type="none" w="lg" len="lg"/>
            <a:tailEnd type="none" w="lg" len="lg"/>
          </a:ln>
        </p:spPr>
      </p:cxnSp>
      <p:cxnSp>
        <p:nvCxnSpPr>
          <p:cNvPr id="560" name="Shape 560"/>
          <p:cNvCxnSpPr>
            <a:stCxn id="487" idx="6"/>
          </p:cNvCxnSpPr>
          <p:nvPr/>
        </p:nvCxnSpPr>
        <p:spPr>
          <a:xfrm rot="10800000" flipH="1">
            <a:off x="3606825" y="1946338"/>
            <a:ext cx="416100" cy="1490100"/>
          </a:xfrm>
          <a:prstGeom prst="straightConnector1">
            <a:avLst/>
          </a:prstGeom>
          <a:noFill/>
          <a:ln w="9525" cap="flat" cmpd="sng">
            <a:solidFill>
              <a:srgbClr val="000000"/>
            </a:solidFill>
            <a:prstDash val="solid"/>
            <a:round/>
            <a:headEnd type="none" w="lg" len="lg"/>
            <a:tailEnd type="none" w="lg" len="lg"/>
          </a:ln>
        </p:spPr>
      </p:cxnSp>
      <p:cxnSp>
        <p:nvCxnSpPr>
          <p:cNvPr id="561" name="Shape 561"/>
          <p:cNvCxnSpPr>
            <a:stCxn id="487" idx="6"/>
          </p:cNvCxnSpPr>
          <p:nvPr/>
        </p:nvCxnSpPr>
        <p:spPr>
          <a:xfrm rot="10800000" flipH="1">
            <a:off x="3606825" y="2294038"/>
            <a:ext cx="448800" cy="1142400"/>
          </a:xfrm>
          <a:prstGeom prst="straightConnector1">
            <a:avLst/>
          </a:prstGeom>
          <a:noFill/>
          <a:ln w="9525" cap="flat" cmpd="sng">
            <a:solidFill>
              <a:srgbClr val="000000"/>
            </a:solidFill>
            <a:prstDash val="solid"/>
            <a:round/>
            <a:headEnd type="none" w="lg" len="lg"/>
            <a:tailEnd type="none" w="lg" len="lg"/>
          </a:ln>
        </p:spPr>
      </p:cxnSp>
      <p:cxnSp>
        <p:nvCxnSpPr>
          <p:cNvPr id="562" name="Shape 562"/>
          <p:cNvCxnSpPr>
            <a:stCxn id="487" idx="6"/>
          </p:cNvCxnSpPr>
          <p:nvPr/>
        </p:nvCxnSpPr>
        <p:spPr>
          <a:xfrm rot="10800000" flipH="1">
            <a:off x="3606825" y="2598538"/>
            <a:ext cx="448800" cy="837900"/>
          </a:xfrm>
          <a:prstGeom prst="straightConnector1">
            <a:avLst/>
          </a:prstGeom>
          <a:noFill/>
          <a:ln w="9525" cap="flat" cmpd="sng">
            <a:solidFill>
              <a:srgbClr val="000000"/>
            </a:solidFill>
            <a:prstDash val="solid"/>
            <a:round/>
            <a:headEnd type="none" w="lg" len="lg"/>
            <a:tailEnd type="none" w="lg" len="lg"/>
          </a:ln>
        </p:spPr>
      </p:cxnSp>
      <p:cxnSp>
        <p:nvCxnSpPr>
          <p:cNvPr id="563" name="Shape 563"/>
          <p:cNvCxnSpPr/>
          <p:nvPr/>
        </p:nvCxnSpPr>
        <p:spPr>
          <a:xfrm rot="10800000" flipH="1">
            <a:off x="3606825" y="2935738"/>
            <a:ext cx="448800" cy="500700"/>
          </a:xfrm>
          <a:prstGeom prst="straightConnector1">
            <a:avLst/>
          </a:prstGeom>
          <a:noFill/>
          <a:ln w="9525" cap="flat" cmpd="sng">
            <a:solidFill>
              <a:srgbClr val="000000"/>
            </a:solidFill>
            <a:prstDash val="solid"/>
            <a:round/>
            <a:headEnd type="none" w="lg" len="lg"/>
            <a:tailEnd type="none" w="lg" len="lg"/>
          </a:ln>
        </p:spPr>
      </p:cxnSp>
      <p:cxnSp>
        <p:nvCxnSpPr>
          <p:cNvPr id="564" name="Shape 564"/>
          <p:cNvCxnSpPr>
            <a:stCxn id="487" idx="6"/>
          </p:cNvCxnSpPr>
          <p:nvPr/>
        </p:nvCxnSpPr>
        <p:spPr>
          <a:xfrm rot="10800000" flipH="1">
            <a:off x="3606825" y="3272638"/>
            <a:ext cx="426900" cy="163800"/>
          </a:xfrm>
          <a:prstGeom prst="straightConnector1">
            <a:avLst/>
          </a:prstGeom>
          <a:noFill/>
          <a:ln w="9525" cap="flat" cmpd="sng">
            <a:solidFill>
              <a:srgbClr val="000000"/>
            </a:solidFill>
            <a:prstDash val="solid"/>
            <a:round/>
            <a:headEnd type="none" w="lg" len="lg"/>
            <a:tailEnd type="none" w="lg" len="lg"/>
          </a:ln>
        </p:spPr>
      </p:cxnSp>
      <p:cxnSp>
        <p:nvCxnSpPr>
          <p:cNvPr id="565" name="Shape 565"/>
          <p:cNvCxnSpPr>
            <a:stCxn id="487" idx="6"/>
            <a:endCxn id="497" idx="2"/>
          </p:cNvCxnSpPr>
          <p:nvPr/>
        </p:nvCxnSpPr>
        <p:spPr>
          <a:xfrm>
            <a:off x="3606825" y="3436438"/>
            <a:ext cx="423300" cy="237600"/>
          </a:xfrm>
          <a:prstGeom prst="straightConnector1">
            <a:avLst/>
          </a:prstGeom>
          <a:noFill/>
          <a:ln w="9525" cap="flat" cmpd="sng">
            <a:solidFill>
              <a:srgbClr val="000000"/>
            </a:solidFill>
            <a:prstDash val="solid"/>
            <a:round/>
            <a:headEnd type="none" w="lg" len="lg"/>
            <a:tailEnd type="none" w="lg" len="lg"/>
          </a:ln>
        </p:spPr>
      </p:cxnSp>
      <p:cxnSp>
        <p:nvCxnSpPr>
          <p:cNvPr id="566" name="Shape 566"/>
          <p:cNvCxnSpPr>
            <a:stCxn id="487" idx="6"/>
            <a:endCxn id="498" idx="2"/>
          </p:cNvCxnSpPr>
          <p:nvPr/>
        </p:nvCxnSpPr>
        <p:spPr>
          <a:xfrm>
            <a:off x="3606825" y="3436438"/>
            <a:ext cx="423300" cy="584400"/>
          </a:xfrm>
          <a:prstGeom prst="straightConnector1">
            <a:avLst/>
          </a:prstGeom>
          <a:noFill/>
          <a:ln w="9525" cap="flat" cmpd="sng">
            <a:solidFill>
              <a:srgbClr val="000000"/>
            </a:solidFill>
            <a:prstDash val="solid"/>
            <a:round/>
            <a:headEnd type="none" w="lg" len="lg"/>
            <a:tailEnd type="none" w="lg" len="lg"/>
          </a:ln>
        </p:spPr>
      </p:cxnSp>
      <p:cxnSp>
        <p:nvCxnSpPr>
          <p:cNvPr id="567" name="Shape 567"/>
          <p:cNvCxnSpPr>
            <a:endCxn id="499" idx="2"/>
          </p:cNvCxnSpPr>
          <p:nvPr/>
        </p:nvCxnSpPr>
        <p:spPr>
          <a:xfrm>
            <a:off x="3579525" y="3520900"/>
            <a:ext cx="450600" cy="846900"/>
          </a:xfrm>
          <a:prstGeom prst="straightConnector1">
            <a:avLst/>
          </a:prstGeom>
          <a:noFill/>
          <a:ln w="9525" cap="flat" cmpd="sng">
            <a:solidFill>
              <a:srgbClr val="000000"/>
            </a:solidFill>
            <a:prstDash val="solid"/>
            <a:round/>
            <a:headEnd type="none" w="lg" len="lg"/>
            <a:tailEnd type="none" w="lg" len="lg"/>
          </a:ln>
        </p:spPr>
      </p:cxnSp>
      <p:cxnSp>
        <p:nvCxnSpPr>
          <p:cNvPr id="568" name="Shape 568"/>
          <p:cNvCxnSpPr>
            <a:endCxn id="500" idx="2"/>
          </p:cNvCxnSpPr>
          <p:nvPr/>
        </p:nvCxnSpPr>
        <p:spPr>
          <a:xfrm>
            <a:off x="3579525" y="3520950"/>
            <a:ext cx="450600" cy="1193700"/>
          </a:xfrm>
          <a:prstGeom prst="straightConnector1">
            <a:avLst/>
          </a:prstGeom>
          <a:noFill/>
          <a:ln w="9525" cap="flat" cmpd="sng">
            <a:solidFill>
              <a:srgbClr val="000000"/>
            </a:solidFill>
            <a:prstDash val="solid"/>
            <a:round/>
            <a:headEnd type="none" w="lg" len="lg"/>
            <a:tailEnd type="none" w="lg" len="lg"/>
          </a:ln>
        </p:spPr>
      </p:cxnSp>
      <p:cxnSp>
        <p:nvCxnSpPr>
          <p:cNvPr id="569" name="Shape 569"/>
          <p:cNvCxnSpPr>
            <a:stCxn id="488" idx="6"/>
          </p:cNvCxnSpPr>
          <p:nvPr/>
        </p:nvCxnSpPr>
        <p:spPr>
          <a:xfrm rot="10800000" flipH="1">
            <a:off x="3606825" y="1957050"/>
            <a:ext cx="437700" cy="1841400"/>
          </a:xfrm>
          <a:prstGeom prst="straightConnector1">
            <a:avLst/>
          </a:prstGeom>
          <a:noFill/>
          <a:ln w="9525" cap="flat" cmpd="sng">
            <a:solidFill>
              <a:srgbClr val="000000"/>
            </a:solidFill>
            <a:prstDash val="solid"/>
            <a:round/>
            <a:headEnd type="none" w="lg" len="lg"/>
            <a:tailEnd type="none" w="lg" len="lg"/>
          </a:ln>
        </p:spPr>
      </p:cxnSp>
      <p:cxnSp>
        <p:nvCxnSpPr>
          <p:cNvPr id="570" name="Shape 570"/>
          <p:cNvCxnSpPr>
            <a:stCxn id="488" idx="6"/>
          </p:cNvCxnSpPr>
          <p:nvPr/>
        </p:nvCxnSpPr>
        <p:spPr>
          <a:xfrm rot="10800000" flipH="1">
            <a:off x="3606825" y="2272350"/>
            <a:ext cx="437700" cy="1526100"/>
          </a:xfrm>
          <a:prstGeom prst="straightConnector1">
            <a:avLst/>
          </a:prstGeom>
          <a:noFill/>
          <a:ln w="9525" cap="flat" cmpd="sng">
            <a:solidFill>
              <a:srgbClr val="000000"/>
            </a:solidFill>
            <a:prstDash val="solid"/>
            <a:round/>
            <a:headEnd type="none" w="lg" len="lg"/>
            <a:tailEnd type="none" w="lg" len="lg"/>
          </a:ln>
        </p:spPr>
      </p:cxnSp>
      <p:cxnSp>
        <p:nvCxnSpPr>
          <p:cNvPr id="571" name="Shape 571"/>
          <p:cNvCxnSpPr>
            <a:stCxn id="488" idx="6"/>
          </p:cNvCxnSpPr>
          <p:nvPr/>
        </p:nvCxnSpPr>
        <p:spPr>
          <a:xfrm rot="10800000" flipH="1">
            <a:off x="3606825" y="2609550"/>
            <a:ext cx="437700" cy="1188900"/>
          </a:xfrm>
          <a:prstGeom prst="straightConnector1">
            <a:avLst/>
          </a:prstGeom>
          <a:noFill/>
          <a:ln w="9525" cap="flat" cmpd="sng">
            <a:solidFill>
              <a:srgbClr val="000000"/>
            </a:solidFill>
            <a:prstDash val="solid"/>
            <a:round/>
            <a:headEnd type="none" w="lg" len="lg"/>
            <a:tailEnd type="none" w="lg" len="lg"/>
          </a:ln>
        </p:spPr>
      </p:cxnSp>
      <p:cxnSp>
        <p:nvCxnSpPr>
          <p:cNvPr id="572" name="Shape 572"/>
          <p:cNvCxnSpPr>
            <a:stCxn id="488" idx="6"/>
          </p:cNvCxnSpPr>
          <p:nvPr/>
        </p:nvCxnSpPr>
        <p:spPr>
          <a:xfrm rot="10800000" flipH="1">
            <a:off x="3606825" y="2946450"/>
            <a:ext cx="448800" cy="852000"/>
          </a:xfrm>
          <a:prstGeom prst="straightConnector1">
            <a:avLst/>
          </a:prstGeom>
          <a:noFill/>
          <a:ln w="9525" cap="flat" cmpd="sng">
            <a:solidFill>
              <a:srgbClr val="000000"/>
            </a:solidFill>
            <a:prstDash val="solid"/>
            <a:round/>
            <a:headEnd type="none" w="lg" len="lg"/>
            <a:tailEnd type="none" w="lg" len="lg"/>
          </a:ln>
        </p:spPr>
      </p:cxnSp>
      <p:cxnSp>
        <p:nvCxnSpPr>
          <p:cNvPr id="573" name="Shape 573"/>
          <p:cNvCxnSpPr>
            <a:stCxn id="488" idx="6"/>
            <a:endCxn id="496" idx="3"/>
          </p:cNvCxnSpPr>
          <p:nvPr/>
        </p:nvCxnSpPr>
        <p:spPr>
          <a:xfrm rot="10800000" flipH="1">
            <a:off x="3606825" y="3344250"/>
            <a:ext cx="450600" cy="454200"/>
          </a:xfrm>
          <a:prstGeom prst="straightConnector1">
            <a:avLst/>
          </a:prstGeom>
          <a:noFill/>
          <a:ln w="9525" cap="flat" cmpd="sng">
            <a:solidFill>
              <a:srgbClr val="000000"/>
            </a:solidFill>
            <a:prstDash val="solid"/>
            <a:round/>
            <a:headEnd type="none" w="lg" len="lg"/>
            <a:tailEnd type="none" w="lg" len="lg"/>
          </a:ln>
        </p:spPr>
      </p:cxnSp>
      <p:cxnSp>
        <p:nvCxnSpPr>
          <p:cNvPr id="574" name="Shape 574"/>
          <p:cNvCxnSpPr>
            <a:stCxn id="488" idx="6"/>
            <a:endCxn id="497" idx="2"/>
          </p:cNvCxnSpPr>
          <p:nvPr/>
        </p:nvCxnSpPr>
        <p:spPr>
          <a:xfrm rot="10800000" flipH="1">
            <a:off x="3606825" y="3674250"/>
            <a:ext cx="423300" cy="124200"/>
          </a:xfrm>
          <a:prstGeom prst="straightConnector1">
            <a:avLst/>
          </a:prstGeom>
          <a:noFill/>
          <a:ln w="9525" cap="flat" cmpd="sng">
            <a:solidFill>
              <a:srgbClr val="000000"/>
            </a:solidFill>
            <a:prstDash val="solid"/>
            <a:round/>
            <a:headEnd type="none" w="lg" len="lg"/>
            <a:tailEnd type="none" w="lg" len="lg"/>
          </a:ln>
        </p:spPr>
      </p:cxnSp>
      <p:cxnSp>
        <p:nvCxnSpPr>
          <p:cNvPr id="575" name="Shape 575"/>
          <p:cNvCxnSpPr>
            <a:stCxn id="488" idx="6"/>
            <a:endCxn id="498" idx="2"/>
          </p:cNvCxnSpPr>
          <p:nvPr/>
        </p:nvCxnSpPr>
        <p:spPr>
          <a:xfrm>
            <a:off x="3606825" y="3798450"/>
            <a:ext cx="423300" cy="222600"/>
          </a:xfrm>
          <a:prstGeom prst="straightConnector1">
            <a:avLst/>
          </a:prstGeom>
          <a:noFill/>
          <a:ln w="9525" cap="flat" cmpd="sng">
            <a:solidFill>
              <a:srgbClr val="000000"/>
            </a:solidFill>
            <a:prstDash val="solid"/>
            <a:round/>
            <a:headEnd type="none" w="lg" len="lg"/>
            <a:tailEnd type="none" w="lg" len="lg"/>
          </a:ln>
        </p:spPr>
      </p:cxnSp>
      <p:cxnSp>
        <p:nvCxnSpPr>
          <p:cNvPr id="576" name="Shape 576"/>
          <p:cNvCxnSpPr>
            <a:stCxn id="488" idx="6"/>
            <a:endCxn id="499" idx="2"/>
          </p:cNvCxnSpPr>
          <p:nvPr/>
        </p:nvCxnSpPr>
        <p:spPr>
          <a:xfrm>
            <a:off x="3606825" y="3798450"/>
            <a:ext cx="423300" cy="569400"/>
          </a:xfrm>
          <a:prstGeom prst="straightConnector1">
            <a:avLst/>
          </a:prstGeom>
          <a:noFill/>
          <a:ln w="9525" cap="flat" cmpd="sng">
            <a:solidFill>
              <a:srgbClr val="000000"/>
            </a:solidFill>
            <a:prstDash val="solid"/>
            <a:round/>
            <a:headEnd type="none" w="lg" len="lg"/>
            <a:tailEnd type="none" w="lg" len="lg"/>
          </a:ln>
        </p:spPr>
      </p:cxnSp>
      <p:cxnSp>
        <p:nvCxnSpPr>
          <p:cNvPr id="577" name="Shape 577"/>
          <p:cNvCxnSpPr>
            <a:stCxn id="488" idx="6"/>
            <a:endCxn id="500" idx="2"/>
          </p:cNvCxnSpPr>
          <p:nvPr/>
        </p:nvCxnSpPr>
        <p:spPr>
          <a:xfrm>
            <a:off x="3606825" y="3798450"/>
            <a:ext cx="423300" cy="916200"/>
          </a:xfrm>
          <a:prstGeom prst="straightConnector1">
            <a:avLst/>
          </a:prstGeom>
          <a:noFill/>
          <a:ln w="9525" cap="flat" cmpd="sng">
            <a:solidFill>
              <a:srgbClr val="000000"/>
            </a:solidFill>
            <a:prstDash val="solid"/>
            <a:round/>
            <a:headEnd type="none" w="lg" len="lg"/>
            <a:tailEnd type="none" w="lg" len="lg"/>
          </a:ln>
        </p:spPr>
      </p:cxnSp>
      <p:cxnSp>
        <p:nvCxnSpPr>
          <p:cNvPr id="578" name="Shape 578"/>
          <p:cNvCxnSpPr>
            <a:stCxn id="489" idx="6"/>
          </p:cNvCxnSpPr>
          <p:nvPr/>
        </p:nvCxnSpPr>
        <p:spPr>
          <a:xfrm rot="10800000" flipH="1">
            <a:off x="3606825" y="1956950"/>
            <a:ext cx="405300" cy="2226600"/>
          </a:xfrm>
          <a:prstGeom prst="straightConnector1">
            <a:avLst/>
          </a:prstGeom>
          <a:noFill/>
          <a:ln w="9525" cap="flat" cmpd="sng">
            <a:solidFill>
              <a:srgbClr val="000000"/>
            </a:solidFill>
            <a:prstDash val="solid"/>
            <a:round/>
            <a:headEnd type="none" w="lg" len="lg"/>
            <a:tailEnd type="none" w="lg" len="lg"/>
          </a:ln>
        </p:spPr>
      </p:cxnSp>
      <p:cxnSp>
        <p:nvCxnSpPr>
          <p:cNvPr id="579" name="Shape 579"/>
          <p:cNvCxnSpPr>
            <a:stCxn id="489" idx="6"/>
          </p:cNvCxnSpPr>
          <p:nvPr/>
        </p:nvCxnSpPr>
        <p:spPr>
          <a:xfrm rot="10800000" flipH="1">
            <a:off x="3606825" y="2239850"/>
            <a:ext cx="426900" cy="1943700"/>
          </a:xfrm>
          <a:prstGeom prst="straightConnector1">
            <a:avLst/>
          </a:prstGeom>
          <a:noFill/>
          <a:ln w="9525" cap="flat" cmpd="sng">
            <a:solidFill>
              <a:srgbClr val="000000"/>
            </a:solidFill>
            <a:prstDash val="solid"/>
            <a:round/>
            <a:headEnd type="none" w="lg" len="lg"/>
            <a:tailEnd type="none" w="lg" len="lg"/>
          </a:ln>
        </p:spPr>
      </p:cxnSp>
      <p:cxnSp>
        <p:nvCxnSpPr>
          <p:cNvPr id="580" name="Shape 580"/>
          <p:cNvCxnSpPr>
            <a:stCxn id="489" idx="6"/>
          </p:cNvCxnSpPr>
          <p:nvPr/>
        </p:nvCxnSpPr>
        <p:spPr>
          <a:xfrm rot="10800000" flipH="1">
            <a:off x="3606825" y="2565950"/>
            <a:ext cx="437700" cy="1617600"/>
          </a:xfrm>
          <a:prstGeom prst="straightConnector1">
            <a:avLst/>
          </a:prstGeom>
          <a:noFill/>
          <a:ln w="9525" cap="flat" cmpd="sng">
            <a:solidFill>
              <a:srgbClr val="000000"/>
            </a:solidFill>
            <a:prstDash val="solid"/>
            <a:round/>
            <a:headEnd type="none" w="lg" len="lg"/>
            <a:tailEnd type="none" w="lg" len="lg"/>
          </a:ln>
        </p:spPr>
      </p:cxnSp>
      <p:cxnSp>
        <p:nvCxnSpPr>
          <p:cNvPr id="581" name="Shape 581"/>
          <p:cNvCxnSpPr>
            <a:stCxn id="489" idx="6"/>
          </p:cNvCxnSpPr>
          <p:nvPr/>
        </p:nvCxnSpPr>
        <p:spPr>
          <a:xfrm rot="10800000" flipH="1">
            <a:off x="3606825" y="2924750"/>
            <a:ext cx="437700" cy="1258800"/>
          </a:xfrm>
          <a:prstGeom prst="straightConnector1">
            <a:avLst/>
          </a:prstGeom>
          <a:noFill/>
          <a:ln w="9525" cap="flat" cmpd="sng">
            <a:solidFill>
              <a:srgbClr val="000000"/>
            </a:solidFill>
            <a:prstDash val="solid"/>
            <a:round/>
            <a:headEnd type="none" w="lg" len="lg"/>
            <a:tailEnd type="none" w="lg" len="lg"/>
          </a:ln>
        </p:spPr>
      </p:cxnSp>
      <p:cxnSp>
        <p:nvCxnSpPr>
          <p:cNvPr id="582" name="Shape 582"/>
          <p:cNvCxnSpPr>
            <a:stCxn id="489" idx="6"/>
          </p:cNvCxnSpPr>
          <p:nvPr/>
        </p:nvCxnSpPr>
        <p:spPr>
          <a:xfrm rot="10800000" flipH="1">
            <a:off x="3606825" y="3250850"/>
            <a:ext cx="437700" cy="932700"/>
          </a:xfrm>
          <a:prstGeom prst="straightConnector1">
            <a:avLst/>
          </a:prstGeom>
          <a:noFill/>
          <a:ln w="9525" cap="flat" cmpd="sng">
            <a:solidFill>
              <a:srgbClr val="000000"/>
            </a:solidFill>
            <a:prstDash val="solid"/>
            <a:round/>
            <a:headEnd type="none" w="lg" len="lg"/>
            <a:tailEnd type="none" w="lg" len="lg"/>
          </a:ln>
        </p:spPr>
      </p:cxnSp>
      <p:cxnSp>
        <p:nvCxnSpPr>
          <p:cNvPr id="583" name="Shape 583"/>
          <p:cNvCxnSpPr>
            <a:stCxn id="489" idx="6"/>
            <a:endCxn id="497" idx="2"/>
          </p:cNvCxnSpPr>
          <p:nvPr/>
        </p:nvCxnSpPr>
        <p:spPr>
          <a:xfrm rot="10800000" flipH="1">
            <a:off x="3606825" y="3674150"/>
            <a:ext cx="423300" cy="509400"/>
          </a:xfrm>
          <a:prstGeom prst="straightConnector1">
            <a:avLst/>
          </a:prstGeom>
          <a:noFill/>
          <a:ln w="9525" cap="flat" cmpd="sng">
            <a:solidFill>
              <a:srgbClr val="000000"/>
            </a:solidFill>
            <a:prstDash val="solid"/>
            <a:round/>
            <a:headEnd type="none" w="lg" len="lg"/>
            <a:tailEnd type="none" w="lg" len="lg"/>
          </a:ln>
        </p:spPr>
      </p:cxnSp>
      <p:cxnSp>
        <p:nvCxnSpPr>
          <p:cNvPr id="584" name="Shape 584"/>
          <p:cNvCxnSpPr>
            <a:stCxn id="489" idx="6"/>
            <a:endCxn id="498" idx="2"/>
          </p:cNvCxnSpPr>
          <p:nvPr/>
        </p:nvCxnSpPr>
        <p:spPr>
          <a:xfrm rot="10800000" flipH="1">
            <a:off x="3606825" y="4020950"/>
            <a:ext cx="423300" cy="162600"/>
          </a:xfrm>
          <a:prstGeom prst="straightConnector1">
            <a:avLst/>
          </a:prstGeom>
          <a:noFill/>
          <a:ln w="9525" cap="flat" cmpd="sng">
            <a:solidFill>
              <a:srgbClr val="000000"/>
            </a:solidFill>
            <a:prstDash val="solid"/>
            <a:round/>
            <a:headEnd type="none" w="lg" len="lg"/>
            <a:tailEnd type="none" w="lg" len="lg"/>
          </a:ln>
        </p:spPr>
      </p:cxnSp>
      <p:cxnSp>
        <p:nvCxnSpPr>
          <p:cNvPr id="585" name="Shape 585"/>
          <p:cNvCxnSpPr>
            <a:stCxn id="489" idx="6"/>
            <a:endCxn id="499" idx="2"/>
          </p:cNvCxnSpPr>
          <p:nvPr/>
        </p:nvCxnSpPr>
        <p:spPr>
          <a:xfrm>
            <a:off x="3606825" y="4183550"/>
            <a:ext cx="423300" cy="184200"/>
          </a:xfrm>
          <a:prstGeom prst="straightConnector1">
            <a:avLst/>
          </a:prstGeom>
          <a:noFill/>
          <a:ln w="9525" cap="flat" cmpd="sng">
            <a:solidFill>
              <a:srgbClr val="000000"/>
            </a:solidFill>
            <a:prstDash val="solid"/>
            <a:round/>
            <a:headEnd type="none" w="lg" len="lg"/>
            <a:tailEnd type="none" w="lg" len="lg"/>
          </a:ln>
        </p:spPr>
      </p:cxnSp>
      <p:cxnSp>
        <p:nvCxnSpPr>
          <p:cNvPr id="586" name="Shape 586"/>
          <p:cNvCxnSpPr>
            <a:stCxn id="489" idx="6"/>
            <a:endCxn id="500" idx="1"/>
          </p:cNvCxnSpPr>
          <p:nvPr/>
        </p:nvCxnSpPr>
        <p:spPr>
          <a:xfrm>
            <a:off x="3606825" y="4183550"/>
            <a:ext cx="450600" cy="446700"/>
          </a:xfrm>
          <a:prstGeom prst="straightConnector1">
            <a:avLst/>
          </a:prstGeom>
          <a:noFill/>
          <a:ln w="9525" cap="flat" cmpd="sng">
            <a:solidFill>
              <a:srgbClr val="000000"/>
            </a:solidFill>
            <a:prstDash val="solid"/>
            <a:round/>
            <a:headEnd type="none" w="lg" len="lg"/>
            <a:tailEnd type="none" w="lg" len="lg"/>
          </a:ln>
        </p:spPr>
      </p:cxnSp>
      <p:cxnSp>
        <p:nvCxnSpPr>
          <p:cNvPr id="587" name="Shape 587"/>
          <p:cNvCxnSpPr>
            <a:stCxn id="490" idx="6"/>
          </p:cNvCxnSpPr>
          <p:nvPr/>
        </p:nvCxnSpPr>
        <p:spPr>
          <a:xfrm rot="10800000" flipH="1">
            <a:off x="3606825" y="1913500"/>
            <a:ext cx="448800" cy="2693400"/>
          </a:xfrm>
          <a:prstGeom prst="straightConnector1">
            <a:avLst/>
          </a:prstGeom>
          <a:noFill/>
          <a:ln w="9525" cap="flat" cmpd="sng">
            <a:solidFill>
              <a:srgbClr val="000000"/>
            </a:solidFill>
            <a:prstDash val="solid"/>
            <a:round/>
            <a:headEnd type="none" w="lg" len="lg"/>
            <a:tailEnd type="none" w="lg" len="lg"/>
          </a:ln>
        </p:spPr>
      </p:cxnSp>
      <p:cxnSp>
        <p:nvCxnSpPr>
          <p:cNvPr id="588" name="Shape 588"/>
          <p:cNvCxnSpPr>
            <a:stCxn id="490" idx="6"/>
          </p:cNvCxnSpPr>
          <p:nvPr/>
        </p:nvCxnSpPr>
        <p:spPr>
          <a:xfrm rot="10800000" flipH="1">
            <a:off x="3606825" y="2272300"/>
            <a:ext cx="426900" cy="2334600"/>
          </a:xfrm>
          <a:prstGeom prst="straightConnector1">
            <a:avLst/>
          </a:prstGeom>
          <a:noFill/>
          <a:ln w="9525" cap="flat" cmpd="sng">
            <a:solidFill>
              <a:srgbClr val="000000"/>
            </a:solidFill>
            <a:prstDash val="solid"/>
            <a:round/>
            <a:headEnd type="none" w="lg" len="lg"/>
            <a:tailEnd type="none" w="lg" len="lg"/>
          </a:ln>
        </p:spPr>
      </p:cxnSp>
      <p:cxnSp>
        <p:nvCxnSpPr>
          <p:cNvPr id="589" name="Shape 589"/>
          <p:cNvCxnSpPr>
            <a:stCxn id="490" idx="6"/>
          </p:cNvCxnSpPr>
          <p:nvPr/>
        </p:nvCxnSpPr>
        <p:spPr>
          <a:xfrm rot="10800000" flipH="1">
            <a:off x="3606825" y="2598700"/>
            <a:ext cx="459600" cy="2008200"/>
          </a:xfrm>
          <a:prstGeom prst="straightConnector1">
            <a:avLst/>
          </a:prstGeom>
          <a:noFill/>
          <a:ln w="9525" cap="flat" cmpd="sng">
            <a:solidFill>
              <a:srgbClr val="000000"/>
            </a:solidFill>
            <a:prstDash val="solid"/>
            <a:round/>
            <a:headEnd type="none" w="lg" len="lg"/>
            <a:tailEnd type="none" w="lg" len="lg"/>
          </a:ln>
        </p:spPr>
      </p:cxnSp>
      <p:cxnSp>
        <p:nvCxnSpPr>
          <p:cNvPr id="590" name="Shape 590"/>
          <p:cNvCxnSpPr>
            <a:stCxn id="490" idx="6"/>
          </p:cNvCxnSpPr>
          <p:nvPr/>
        </p:nvCxnSpPr>
        <p:spPr>
          <a:xfrm rot="10800000" flipH="1">
            <a:off x="3606825" y="2935600"/>
            <a:ext cx="448800" cy="1671300"/>
          </a:xfrm>
          <a:prstGeom prst="straightConnector1">
            <a:avLst/>
          </a:prstGeom>
          <a:noFill/>
          <a:ln w="9525" cap="flat" cmpd="sng">
            <a:solidFill>
              <a:srgbClr val="000000"/>
            </a:solidFill>
            <a:prstDash val="solid"/>
            <a:round/>
            <a:headEnd type="none" w="lg" len="lg"/>
            <a:tailEnd type="none" w="lg" len="lg"/>
          </a:ln>
        </p:spPr>
      </p:cxnSp>
      <p:cxnSp>
        <p:nvCxnSpPr>
          <p:cNvPr id="591" name="Shape 591"/>
          <p:cNvCxnSpPr>
            <a:stCxn id="490" idx="6"/>
          </p:cNvCxnSpPr>
          <p:nvPr/>
        </p:nvCxnSpPr>
        <p:spPr>
          <a:xfrm rot="10800000" flipH="1">
            <a:off x="3606825" y="3283600"/>
            <a:ext cx="470400" cy="1323300"/>
          </a:xfrm>
          <a:prstGeom prst="straightConnector1">
            <a:avLst/>
          </a:prstGeom>
          <a:noFill/>
          <a:ln w="9525" cap="flat" cmpd="sng">
            <a:solidFill>
              <a:srgbClr val="000000"/>
            </a:solidFill>
            <a:prstDash val="solid"/>
            <a:round/>
            <a:headEnd type="none" w="lg" len="lg"/>
            <a:tailEnd type="none" w="lg" len="lg"/>
          </a:ln>
        </p:spPr>
      </p:cxnSp>
      <p:cxnSp>
        <p:nvCxnSpPr>
          <p:cNvPr id="592" name="Shape 592"/>
          <p:cNvCxnSpPr>
            <a:stCxn id="490" idx="6"/>
            <a:endCxn id="497" idx="2"/>
          </p:cNvCxnSpPr>
          <p:nvPr/>
        </p:nvCxnSpPr>
        <p:spPr>
          <a:xfrm rot="10800000" flipH="1">
            <a:off x="3606825" y="3674200"/>
            <a:ext cx="423300" cy="932700"/>
          </a:xfrm>
          <a:prstGeom prst="straightConnector1">
            <a:avLst/>
          </a:prstGeom>
          <a:noFill/>
          <a:ln w="9525" cap="flat" cmpd="sng">
            <a:solidFill>
              <a:srgbClr val="000000"/>
            </a:solidFill>
            <a:prstDash val="solid"/>
            <a:round/>
            <a:headEnd type="none" w="lg" len="lg"/>
            <a:tailEnd type="none" w="lg" len="lg"/>
          </a:ln>
        </p:spPr>
      </p:cxnSp>
      <p:cxnSp>
        <p:nvCxnSpPr>
          <p:cNvPr id="593" name="Shape 593"/>
          <p:cNvCxnSpPr>
            <a:stCxn id="490" idx="6"/>
            <a:endCxn id="498" idx="2"/>
          </p:cNvCxnSpPr>
          <p:nvPr/>
        </p:nvCxnSpPr>
        <p:spPr>
          <a:xfrm rot="10800000" flipH="1">
            <a:off x="3606825" y="4021000"/>
            <a:ext cx="423300" cy="585900"/>
          </a:xfrm>
          <a:prstGeom prst="straightConnector1">
            <a:avLst/>
          </a:prstGeom>
          <a:noFill/>
          <a:ln w="9525" cap="flat" cmpd="sng">
            <a:solidFill>
              <a:srgbClr val="000000"/>
            </a:solidFill>
            <a:prstDash val="solid"/>
            <a:round/>
            <a:headEnd type="none" w="lg" len="lg"/>
            <a:tailEnd type="none" w="lg" len="lg"/>
          </a:ln>
        </p:spPr>
      </p:cxnSp>
      <p:cxnSp>
        <p:nvCxnSpPr>
          <p:cNvPr id="594" name="Shape 594"/>
          <p:cNvCxnSpPr>
            <a:stCxn id="490" idx="6"/>
            <a:endCxn id="499" idx="2"/>
          </p:cNvCxnSpPr>
          <p:nvPr/>
        </p:nvCxnSpPr>
        <p:spPr>
          <a:xfrm rot="10800000" flipH="1">
            <a:off x="3606825" y="4367800"/>
            <a:ext cx="423300" cy="239100"/>
          </a:xfrm>
          <a:prstGeom prst="straightConnector1">
            <a:avLst/>
          </a:prstGeom>
          <a:noFill/>
          <a:ln w="9525" cap="flat" cmpd="sng">
            <a:solidFill>
              <a:srgbClr val="000000"/>
            </a:solidFill>
            <a:prstDash val="solid"/>
            <a:round/>
            <a:headEnd type="none" w="lg" len="lg"/>
            <a:tailEnd type="none" w="lg" len="lg"/>
          </a:ln>
        </p:spPr>
      </p:cxnSp>
      <p:cxnSp>
        <p:nvCxnSpPr>
          <p:cNvPr id="595" name="Shape 595"/>
          <p:cNvCxnSpPr>
            <a:stCxn id="490" idx="6"/>
            <a:endCxn id="500" idx="2"/>
          </p:cNvCxnSpPr>
          <p:nvPr/>
        </p:nvCxnSpPr>
        <p:spPr>
          <a:xfrm>
            <a:off x="3606825" y="4606900"/>
            <a:ext cx="423300" cy="107700"/>
          </a:xfrm>
          <a:prstGeom prst="straightConnector1">
            <a:avLst/>
          </a:prstGeom>
          <a:noFill/>
          <a:ln w="9525" cap="flat" cmpd="sng">
            <a:solidFill>
              <a:srgbClr val="000000"/>
            </a:solidFill>
            <a:prstDash val="solid"/>
            <a:round/>
            <a:headEnd type="none" w="lg" len="lg"/>
            <a:tailEnd type="none" w="lg" len="lg"/>
          </a:ln>
        </p:spPr>
      </p:cxnSp>
      <p:cxnSp>
        <p:nvCxnSpPr>
          <p:cNvPr id="596" name="Shape 596"/>
          <p:cNvCxnSpPr>
            <a:stCxn id="481" idx="6"/>
          </p:cNvCxnSpPr>
          <p:nvPr/>
        </p:nvCxnSpPr>
        <p:spPr>
          <a:xfrm rot="10800000" flipH="1">
            <a:off x="3606825" y="1946250"/>
            <a:ext cx="437700" cy="3007500"/>
          </a:xfrm>
          <a:prstGeom prst="straightConnector1">
            <a:avLst/>
          </a:prstGeom>
          <a:noFill/>
          <a:ln w="9525" cap="flat" cmpd="sng">
            <a:solidFill>
              <a:srgbClr val="000000"/>
            </a:solidFill>
            <a:prstDash val="solid"/>
            <a:round/>
            <a:headEnd type="none" w="lg" len="lg"/>
            <a:tailEnd type="none" w="lg" len="lg"/>
          </a:ln>
        </p:spPr>
      </p:cxnSp>
      <p:cxnSp>
        <p:nvCxnSpPr>
          <p:cNvPr id="597" name="Shape 597"/>
          <p:cNvCxnSpPr>
            <a:stCxn id="481" idx="6"/>
          </p:cNvCxnSpPr>
          <p:nvPr/>
        </p:nvCxnSpPr>
        <p:spPr>
          <a:xfrm rot="10800000" flipH="1">
            <a:off x="3606825" y="2261550"/>
            <a:ext cx="437700" cy="2692200"/>
          </a:xfrm>
          <a:prstGeom prst="straightConnector1">
            <a:avLst/>
          </a:prstGeom>
          <a:noFill/>
          <a:ln w="9525" cap="flat" cmpd="sng">
            <a:solidFill>
              <a:srgbClr val="000000"/>
            </a:solidFill>
            <a:prstDash val="solid"/>
            <a:round/>
            <a:headEnd type="none" w="lg" len="lg"/>
            <a:tailEnd type="none" w="lg" len="lg"/>
          </a:ln>
        </p:spPr>
      </p:cxnSp>
      <p:cxnSp>
        <p:nvCxnSpPr>
          <p:cNvPr id="598" name="Shape 598"/>
          <p:cNvCxnSpPr>
            <a:stCxn id="481" idx="6"/>
          </p:cNvCxnSpPr>
          <p:nvPr/>
        </p:nvCxnSpPr>
        <p:spPr>
          <a:xfrm rot="10800000" flipH="1">
            <a:off x="3606825" y="2566050"/>
            <a:ext cx="459600" cy="2387700"/>
          </a:xfrm>
          <a:prstGeom prst="straightConnector1">
            <a:avLst/>
          </a:prstGeom>
          <a:noFill/>
          <a:ln w="9525" cap="flat" cmpd="sng">
            <a:solidFill>
              <a:srgbClr val="000000"/>
            </a:solidFill>
            <a:prstDash val="solid"/>
            <a:round/>
            <a:headEnd type="none" w="lg" len="lg"/>
            <a:tailEnd type="none" w="lg" len="lg"/>
          </a:ln>
        </p:spPr>
      </p:cxnSp>
      <p:cxnSp>
        <p:nvCxnSpPr>
          <p:cNvPr id="599" name="Shape 599"/>
          <p:cNvCxnSpPr/>
          <p:nvPr/>
        </p:nvCxnSpPr>
        <p:spPr>
          <a:xfrm rot="10800000" flipH="1">
            <a:off x="3606825" y="2935650"/>
            <a:ext cx="437700" cy="2018100"/>
          </a:xfrm>
          <a:prstGeom prst="straightConnector1">
            <a:avLst/>
          </a:prstGeom>
          <a:noFill/>
          <a:ln w="9525" cap="flat" cmpd="sng">
            <a:solidFill>
              <a:srgbClr val="000000"/>
            </a:solidFill>
            <a:prstDash val="solid"/>
            <a:round/>
            <a:headEnd type="none" w="lg" len="lg"/>
            <a:tailEnd type="none" w="lg" len="lg"/>
          </a:ln>
        </p:spPr>
      </p:cxnSp>
      <p:cxnSp>
        <p:nvCxnSpPr>
          <p:cNvPr id="600" name="Shape 600"/>
          <p:cNvCxnSpPr/>
          <p:nvPr/>
        </p:nvCxnSpPr>
        <p:spPr>
          <a:xfrm rot="10800000" flipH="1">
            <a:off x="3606825" y="3272550"/>
            <a:ext cx="448800" cy="1681200"/>
          </a:xfrm>
          <a:prstGeom prst="straightConnector1">
            <a:avLst/>
          </a:prstGeom>
          <a:noFill/>
          <a:ln w="9525" cap="flat" cmpd="sng">
            <a:solidFill>
              <a:srgbClr val="000000"/>
            </a:solidFill>
            <a:prstDash val="solid"/>
            <a:round/>
            <a:headEnd type="none" w="lg" len="lg"/>
            <a:tailEnd type="none" w="lg" len="lg"/>
          </a:ln>
        </p:spPr>
      </p:cxnSp>
      <p:cxnSp>
        <p:nvCxnSpPr>
          <p:cNvPr id="601" name="Shape 601"/>
          <p:cNvCxnSpPr>
            <a:stCxn id="481" idx="6"/>
            <a:endCxn id="497" idx="2"/>
          </p:cNvCxnSpPr>
          <p:nvPr/>
        </p:nvCxnSpPr>
        <p:spPr>
          <a:xfrm rot="10800000" flipH="1">
            <a:off x="3606825" y="3674250"/>
            <a:ext cx="423300" cy="1279500"/>
          </a:xfrm>
          <a:prstGeom prst="straightConnector1">
            <a:avLst/>
          </a:prstGeom>
          <a:noFill/>
          <a:ln w="9525" cap="flat" cmpd="sng">
            <a:solidFill>
              <a:srgbClr val="000000"/>
            </a:solidFill>
            <a:prstDash val="solid"/>
            <a:round/>
            <a:headEnd type="none" w="lg" len="lg"/>
            <a:tailEnd type="none" w="lg" len="lg"/>
          </a:ln>
        </p:spPr>
      </p:cxnSp>
      <p:cxnSp>
        <p:nvCxnSpPr>
          <p:cNvPr id="602" name="Shape 602"/>
          <p:cNvCxnSpPr>
            <a:stCxn id="481" idx="6"/>
            <a:endCxn id="498" idx="2"/>
          </p:cNvCxnSpPr>
          <p:nvPr/>
        </p:nvCxnSpPr>
        <p:spPr>
          <a:xfrm rot="10800000" flipH="1">
            <a:off x="3606825" y="4021050"/>
            <a:ext cx="423300" cy="932700"/>
          </a:xfrm>
          <a:prstGeom prst="straightConnector1">
            <a:avLst/>
          </a:prstGeom>
          <a:noFill/>
          <a:ln w="9525" cap="flat" cmpd="sng">
            <a:solidFill>
              <a:srgbClr val="000000"/>
            </a:solidFill>
            <a:prstDash val="solid"/>
            <a:round/>
            <a:headEnd type="none" w="lg" len="lg"/>
            <a:tailEnd type="none" w="lg" len="lg"/>
          </a:ln>
        </p:spPr>
      </p:cxnSp>
      <p:cxnSp>
        <p:nvCxnSpPr>
          <p:cNvPr id="603" name="Shape 603"/>
          <p:cNvCxnSpPr>
            <a:stCxn id="481" idx="6"/>
            <a:endCxn id="499" idx="2"/>
          </p:cNvCxnSpPr>
          <p:nvPr/>
        </p:nvCxnSpPr>
        <p:spPr>
          <a:xfrm rot="10800000" flipH="1">
            <a:off x="3606825" y="4367850"/>
            <a:ext cx="423300" cy="585900"/>
          </a:xfrm>
          <a:prstGeom prst="straightConnector1">
            <a:avLst/>
          </a:prstGeom>
          <a:noFill/>
          <a:ln w="9525" cap="flat" cmpd="sng">
            <a:solidFill>
              <a:srgbClr val="000000"/>
            </a:solidFill>
            <a:prstDash val="solid"/>
            <a:round/>
            <a:headEnd type="none" w="lg" len="lg"/>
            <a:tailEnd type="none" w="lg" len="lg"/>
          </a:ln>
        </p:spPr>
      </p:cxnSp>
      <p:cxnSp>
        <p:nvCxnSpPr>
          <p:cNvPr id="604" name="Shape 604"/>
          <p:cNvCxnSpPr>
            <a:stCxn id="481" idx="6"/>
            <a:endCxn id="500" idx="2"/>
          </p:cNvCxnSpPr>
          <p:nvPr/>
        </p:nvCxnSpPr>
        <p:spPr>
          <a:xfrm rot="10800000" flipH="1">
            <a:off x="3606825" y="4714650"/>
            <a:ext cx="423300" cy="239100"/>
          </a:xfrm>
          <a:prstGeom prst="straightConnector1">
            <a:avLst/>
          </a:prstGeom>
          <a:noFill/>
          <a:ln w="9525" cap="flat" cmpd="sng">
            <a:solidFill>
              <a:srgbClr val="000000"/>
            </a:solidFill>
            <a:prstDash val="solid"/>
            <a:round/>
            <a:headEnd type="none" w="lg" len="lg"/>
            <a:tailEnd type="none" w="lg" len="lg"/>
          </a:ln>
        </p:spPr>
      </p:cxnSp>
      <p:cxnSp>
        <p:nvCxnSpPr>
          <p:cNvPr id="605" name="Shape 605"/>
          <p:cNvCxnSpPr>
            <a:endCxn id="503" idx="2"/>
          </p:cNvCxnSpPr>
          <p:nvPr/>
        </p:nvCxnSpPr>
        <p:spPr>
          <a:xfrm>
            <a:off x="4218675" y="1946350"/>
            <a:ext cx="344400" cy="0"/>
          </a:xfrm>
          <a:prstGeom prst="straightConnector1">
            <a:avLst/>
          </a:prstGeom>
          <a:noFill/>
          <a:ln w="9525" cap="flat" cmpd="sng">
            <a:solidFill>
              <a:srgbClr val="000000"/>
            </a:solidFill>
            <a:prstDash val="solid"/>
            <a:round/>
            <a:headEnd type="none" w="lg" len="lg"/>
            <a:tailEnd type="none" w="lg" len="lg"/>
          </a:ln>
        </p:spPr>
      </p:cxnSp>
      <p:cxnSp>
        <p:nvCxnSpPr>
          <p:cNvPr id="606" name="Shape 606"/>
          <p:cNvCxnSpPr>
            <a:endCxn id="502" idx="2"/>
          </p:cNvCxnSpPr>
          <p:nvPr/>
        </p:nvCxnSpPr>
        <p:spPr>
          <a:xfrm>
            <a:off x="4229475" y="1957075"/>
            <a:ext cx="333600" cy="299100"/>
          </a:xfrm>
          <a:prstGeom prst="straightConnector1">
            <a:avLst/>
          </a:prstGeom>
          <a:noFill/>
          <a:ln w="9525" cap="flat" cmpd="sng">
            <a:solidFill>
              <a:srgbClr val="000000"/>
            </a:solidFill>
            <a:prstDash val="solid"/>
            <a:round/>
            <a:headEnd type="none" w="lg" len="lg"/>
            <a:tailEnd type="none" w="lg" len="lg"/>
          </a:ln>
        </p:spPr>
      </p:cxnSp>
      <p:cxnSp>
        <p:nvCxnSpPr>
          <p:cNvPr id="607" name="Shape 607"/>
          <p:cNvCxnSpPr>
            <a:endCxn id="504" idx="2"/>
          </p:cNvCxnSpPr>
          <p:nvPr/>
        </p:nvCxnSpPr>
        <p:spPr>
          <a:xfrm>
            <a:off x="4240275" y="1968100"/>
            <a:ext cx="322800" cy="597900"/>
          </a:xfrm>
          <a:prstGeom prst="straightConnector1">
            <a:avLst/>
          </a:prstGeom>
          <a:noFill/>
          <a:ln w="9525" cap="flat" cmpd="sng">
            <a:solidFill>
              <a:srgbClr val="000000"/>
            </a:solidFill>
            <a:prstDash val="solid"/>
            <a:round/>
            <a:headEnd type="none" w="lg" len="lg"/>
            <a:tailEnd type="none" w="lg" len="lg"/>
          </a:ln>
        </p:spPr>
      </p:cxnSp>
      <p:cxnSp>
        <p:nvCxnSpPr>
          <p:cNvPr id="608" name="Shape 608"/>
          <p:cNvCxnSpPr>
            <a:endCxn id="505" idx="1"/>
          </p:cNvCxnSpPr>
          <p:nvPr/>
        </p:nvCxnSpPr>
        <p:spPr>
          <a:xfrm>
            <a:off x="4218658" y="1978703"/>
            <a:ext cx="371700" cy="849600"/>
          </a:xfrm>
          <a:prstGeom prst="straightConnector1">
            <a:avLst/>
          </a:prstGeom>
          <a:noFill/>
          <a:ln w="9525" cap="flat" cmpd="sng">
            <a:solidFill>
              <a:srgbClr val="000000"/>
            </a:solidFill>
            <a:prstDash val="solid"/>
            <a:round/>
            <a:headEnd type="none" w="lg" len="lg"/>
            <a:tailEnd type="none" w="lg" len="lg"/>
          </a:ln>
        </p:spPr>
      </p:cxnSp>
      <p:cxnSp>
        <p:nvCxnSpPr>
          <p:cNvPr id="609" name="Shape 609"/>
          <p:cNvCxnSpPr>
            <a:endCxn id="506" idx="1"/>
          </p:cNvCxnSpPr>
          <p:nvPr/>
        </p:nvCxnSpPr>
        <p:spPr>
          <a:xfrm>
            <a:off x="4207858" y="1989853"/>
            <a:ext cx="382500" cy="1185300"/>
          </a:xfrm>
          <a:prstGeom prst="straightConnector1">
            <a:avLst/>
          </a:prstGeom>
          <a:noFill/>
          <a:ln w="9525" cap="flat" cmpd="sng">
            <a:solidFill>
              <a:srgbClr val="000000"/>
            </a:solidFill>
            <a:prstDash val="solid"/>
            <a:round/>
            <a:headEnd type="none" w="lg" len="lg"/>
            <a:tailEnd type="none" w="lg" len="lg"/>
          </a:ln>
        </p:spPr>
      </p:cxnSp>
      <p:cxnSp>
        <p:nvCxnSpPr>
          <p:cNvPr id="610" name="Shape 610"/>
          <p:cNvCxnSpPr>
            <a:endCxn id="507" idx="1"/>
          </p:cNvCxnSpPr>
          <p:nvPr/>
        </p:nvCxnSpPr>
        <p:spPr>
          <a:xfrm>
            <a:off x="4218658" y="2000465"/>
            <a:ext cx="371700" cy="1589100"/>
          </a:xfrm>
          <a:prstGeom prst="straightConnector1">
            <a:avLst/>
          </a:prstGeom>
          <a:noFill/>
          <a:ln w="9525" cap="flat" cmpd="sng">
            <a:solidFill>
              <a:srgbClr val="000000"/>
            </a:solidFill>
            <a:prstDash val="solid"/>
            <a:round/>
            <a:headEnd type="none" w="lg" len="lg"/>
            <a:tailEnd type="none" w="lg" len="lg"/>
          </a:ln>
        </p:spPr>
      </p:cxnSp>
      <p:cxnSp>
        <p:nvCxnSpPr>
          <p:cNvPr id="611" name="Shape 611"/>
          <p:cNvCxnSpPr>
            <a:endCxn id="508" idx="1"/>
          </p:cNvCxnSpPr>
          <p:nvPr/>
        </p:nvCxnSpPr>
        <p:spPr>
          <a:xfrm>
            <a:off x="4207858" y="1989715"/>
            <a:ext cx="382500" cy="1946700"/>
          </a:xfrm>
          <a:prstGeom prst="straightConnector1">
            <a:avLst/>
          </a:prstGeom>
          <a:noFill/>
          <a:ln w="9525" cap="flat" cmpd="sng">
            <a:solidFill>
              <a:srgbClr val="000000"/>
            </a:solidFill>
            <a:prstDash val="solid"/>
            <a:round/>
            <a:headEnd type="none" w="lg" len="lg"/>
            <a:tailEnd type="none" w="lg" len="lg"/>
          </a:ln>
        </p:spPr>
      </p:cxnSp>
      <p:cxnSp>
        <p:nvCxnSpPr>
          <p:cNvPr id="612" name="Shape 612"/>
          <p:cNvCxnSpPr>
            <a:endCxn id="509" idx="2"/>
          </p:cNvCxnSpPr>
          <p:nvPr/>
        </p:nvCxnSpPr>
        <p:spPr>
          <a:xfrm>
            <a:off x="4207875" y="2022400"/>
            <a:ext cx="355200" cy="2345400"/>
          </a:xfrm>
          <a:prstGeom prst="straightConnector1">
            <a:avLst/>
          </a:prstGeom>
          <a:noFill/>
          <a:ln w="9525" cap="flat" cmpd="sng">
            <a:solidFill>
              <a:srgbClr val="000000"/>
            </a:solidFill>
            <a:prstDash val="solid"/>
            <a:round/>
            <a:headEnd type="none" w="lg" len="lg"/>
            <a:tailEnd type="none" w="lg" len="lg"/>
          </a:ln>
        </p:spPr>
      </p:cxnSp>
      <p:cxnSp>
        <p:nvCxnSpPr>
          <p:cNvPr id="613" name="Shape 613"/>
          <p:cNvCxnSpPr>
            <a:endCxn id="510" idx="1"/>
          </p:cNvCxnSpPr>
          <p:nvPr/>
        </p:nvCxnSpPr>
        <p:spPr>
          <a:xfrm>
            <a:off x="4218658" y="2011415"/>
            <a:ext cx="371700" cy="2618700"/>
          </a:xfrm>
          <a:prstGeom prst="straightConnector1">
            <a:avLst/>
          </a:prstGeom>
          <a:noFill/>
          <a:ln w="9525" cap="flat" cmpd="sng">
            <a:solidFill>
              <a:srgbClr val="000000"/>
            </a:solidFill>
            <a:prstDash val="solid"/>
            <a:round/>
            <a:headEnd type="none" w="lg" len="lg"/>
            <a:tailEnd type="none" w="lg" len="lg"/>
          </a:ln>
        </p:spPr>
      </p:cxnSp>
      <p:cxnSp>
        <p:nvCxnSpPr>
          <p:cNvPr id="614" name="Shape 614"/>
          <p:cNvCxnSpPr>
            <a:endCxn id="503" idx="2"/>
          </p:cNvCxnSpPr>
          <p:nvPr/>
        </p:nvCxnSpPr>
        <p:spPr>
          <a:xfrm rot="10800000" flipH="1">
            <a:off x="4207875" y="1946350"/>
            <a:ext cx="355200" cy="336900"/>
          </a:xfrm>
          <a:prstGeom prst="straightConnector1">
            <a:avLst/>
          </a:prstGeom>
          <a:noFill/>
          <a:ln w="9525" cap="flat" cmpd="sng">
            <a:solidFill>
              <a:srgbClr val="000000"/>
            </a:solidFill>
            <a:prstDash val="solid"/>
            <a:round/>
            <a:headEnd type="none" w="lg" len="lg"/>
            <a:tailEnd type="none" w="lg" len="lg"/>
          </a:ln>
        </p:spPr>
      </p:cxnSp>
      <p:cxnSp>
        <p:nvCxnSpPr>
          <p:cNvPr id="615" name="Shape 615"/>
          <p:cNvCxnSpPr>
            <a:endCxn id="502" idx="2"/>
          </p:cNvCxnSpPr>
          <p:nvPr/>
        </p:nvCxnSpPr>
        <p:spPr>
          <a:xfrm rot="10800000" flipH="1">
            <a:off x="4164375" y="2256175"/>
            <a:ext cx="398700" cy="48900"/>
          </a:xfrm>
          <a:prstGeom prst="straightConnector1">
            <a:avLst/>
          </a:prstGeom>
          <a:noFill/>
          <a:ln w="9525" cap="flat" cmpd="sng">
            <a:solidFill>
              <a:srgbClr val="000000"/>
            </a:solidFill>
            <a:prstDash val="solid"/>
            <a:round/>
            <a:headEnd type="none" w="lg" len="lg"/>
            <a:tailEnd type="none" w="lg" len="lg"/>
          </a:ln>
        </p:spPr>
      </p:cxnSp>
      <p:cxnSp>
        <p:nvCxnSpPr>
          <p:cNvPr id="616" name="Shape 616"/>
          <p:cNvCxnSpPr>
            <a:endCxn id="504" idx="2"/>
          </p:cNvCxnSpPr>
          <p:nvPr/>
        </p:nvCxnSpPr>
        <p:spPr>
          <a:xfrm>
            <a:off x="4240275" y="2283400"/>
            <a:ext cx="322800" cy="282600"/>
          </a:xfrm>
          <a:prstGeom prst="straightConnector1">
            <a:avLst/>
          </a:prstGeom>
          <a:noFill/>
          <a:ln w="9525" cap="flat" cmpd="sng">
            <a:solidFill>
              <a:srgbClr val="000000"/>
            </a:solidFill>
            <a:prstDash val="solid"/>
            <a:round/>
            <a:headEnd type="none" w="lg" len="lg"/>
            <a:tailEnd type="none" w="lg" len="lg"/>
          </a:ln>
        </p:spPr>
      </p:cxnSp>
      <p:cxnSp>
        <p:nvCxnSpPr>
          <p:cNvPr id="617" name="Shape 617"/>
          <p:cNvCxnSpPr>
            <a:endCxn id="505" idx="1"/>
          </p:cNvCxnSpPr>
          <p:nvPr/>
        </p:nvCxnSpPr>
        <p:spPr>
          <a:xfrm>
            <a:off x="4218658" y="2272403"/>
            <a:ext cx="371700" cy="555900"/>
          </a:xfrm>
          <a:prstGeom prst="straightConnector1">
            <a:avLst/>
          </a:prstGeom>
          <a:noFill/>
          <a:ln w="9525" cap="flat" cmpd="sng">
            <a:solidFill>
              <a:srgbClr val="000000"/>
            </a:solidFill>
            <a:prstDash val="solid"/>
            <a:round/>
            <a:headEnd type="none" w="lg" len="lg"/>
            <a:tailEnd type="none" w="lg" len="lg"/>
          </a:ln>
        </p:spPr>
      </p:cxnSp>
      <p:cxnSp>
        <p:nvCxnSpPr>
          <p:cNvPr id="618" name="Shape 618"/>
          <p:cNvCxnSpPr>
            <a:endCxn id="506" idx="1"/>
          </p:cNvCxnSpPr>
          <p:nvPr/>
        </p:nvCxnSpPr>
        <p:spPr>
          <a:xfrm>
            <a:off x="4229458" y="2283253"/>
            <a:ext cx="360900" cy="891900"/>
          </a:xfrm>
          <a:prstGeom prst="straightConnector1">
            <a:avLst/>
          </a:prstGeom>
          <a:noFill/>
          <a:ln w="9525" cap="flat" cmpd="sng">
            <a:solidFill>
              <a:srgbClr val="000000"/>
            </a:solidFill>
            <a:prstDash val="solid"/>
            <a:round/>
            <a:headEnd type="none" w="lg" len="lg"/>
            <a:tailEnd type="none" w="lg" len="lg"/>
          </a:ln>
        </p:spPr>
      </p:cxnSp>
      <p:cxnSp>
        <p:nvCxnSpPr>
          <p:cNvPr id="619" name="Shape 619"/>
          <p:cNvCxnSpPr>
            <a:endCxn id="507" idx="1"/>
          </p:cNvCxnSpPr>
          <p:nvPr/>
        </p:nvCxnSpPr>
        <p:spPr>
          <a:xfrm>
            <a:off x="4240258" y="2283365"/>
            <a:ext cx="350100" cy="1306200"/>
          </a:xfrm>
          <a:prstGeom prst="straightConnector1">
            <a:avLst/>
          </a:prstGeom>
          <a:noFill/>
          <a:ln w="9525" cap="flat" cmpd="sng">
            <a:solidFill>
              <a:srgbClr val="000000"/>
            </a:solidFill>
            <a:prstDash val="solid"/>
            <a:round/>
            <a:headEnd type="none" w="lg" len="lg"/>
            <a:tailEnd type="none" w="lg" len="lg"/>
          </a:ln>
        </p:spPr>
      </p:cxnSp>
      <p:cxnSp>
        <p:nvCxnSpPr>
          <p:cNvPr id="620" name="Shape 620"/>
          <p:cNvCxnSpPr>
            <a:endCxn id="508" idx="1"/>
          </p:cNvCxnSpPr>
          <p:nvPr/>
        </p:nvCxnSpPr>
        <p:spPr>
          <a:xfrm>
            <a:off x="4251358" y="2261515"/>
            <a:ext cx="339000" cy="1674900"/>
          </a:xfrm>
          <a:prstGeom prst="straightConnector1">
            <a:avLst/>
          </a:prstGeom>
          <a:noFill/>
          <a:ln w="9525" cap="flat" cmpd="sng">
            <a:solidFill>
              <a:srgbClr val="000000"/>
            </a:solidFill>
            <a:prstDash val="solid"/>
            <a:round/>
            <a:headEnd type="none" w="lg" len="lg"/>
            <a:tailEnd type="none" w="lg" len="lg"/>
          </a:ln>
        </p:spPr>
      </p:cxnSp>
      <p:cxnSp>
        <p:nvCxnSpPr>
          <p:cNvPr id="621" name="Shape 621"/>
          <p:cNvCxnSpPr>
            <a:endCxn id="508" idx="1"/>
          </p:cNvCxnSpPr>
          <p:nvPr/>
        </p:nvCxnSpPr>
        <p:spPr>
          <a:xfrm>
            <a:off x="4251358" y="2272315"/>
            <a:ext cx="339000" cy="1664100"/>
          </a:xfrm>
          <a:prstGeom prst="straightConnector1">
            <a:avLst/>
          </a:prstGeom>
          <a:noFill/>
          <a:ln w="9525" cap="flat" cmpd="sng">
            <a:solidFill>
              <a:srgbClr val="000000"/>
            </a:solidFill>
            <a:prstDash val="solid"/>
            <a:round/>
            <a:headEnd type="none" w="lg" len="lg"/>
            <a:tailEnd type="none" w="lg" len="lg"/>
          </a:ln>
        </p:spPr>
      </p:cxnSp>
      <p:cxnSp>
        <p:nvCxnSpPr>
          <p:cNvPr id="622" name="Shape 622"/>
          <p:cNvCxnSpPr>
            <a:endCxn id="509" idx="1"/>
          </p:cNvCxnSpPr>
          <p:nvPr/>
        </p:nvCxnSpPr>
        <p:spPr>
          <a:xfrm>
            <a:off x="4240258" y="2294265"/>
            <a:ext cx="350100" cy="1989000"/>
          </a:xfrm>
          <a:prstGeom prst="straightConnector1">
            <a:avLst/>
          </a:prstGeom>
          <a:noFill/>
          <a:ln w="9525" cap="flat" cmpd="sng">
            <a:solidFill>
              <a:srgbClr val="000000"/>
            </a:solidFill>
            <a:prstDash val="solid"/>
            <a:round/>
            <a:headEnd type="none" w="lg" len="lg"/>
            <a:tailEnd type="none" w="lg" len="lg"/>
          </a:ln>
        </p:spPr>
      </p:cxnSp>
      <p:cxnSp>
        <p:nvCxnSpPr>
          <p:cNvPr id="623" name="Shape 623"/>
          <p:cNvCxnSpPr>
            <a:endCxn id="510" idx="1"/>
          </p:cNvCxnSpPr>
          <p:nvPr/>
        </p:nvCxnSpPr>
        <p:spPr>
          <a:xfrm>
            <a:off x="4218658" y="2283215"/>
            <a:ext cx="371700" cy="2346900"/>
          </a:xfrm>
          <a:prstGeom prst="straightConnector1">
            <a:avLst/>
          </a:prstGeom>
          <a:noFill/>
          <a:ln w="9525" cap="flat" cmpd="sng">
            <a:solidFill>
              <a:srgbClr val="000000"/>
            </a:solidFill>
            <a:prstDash val="solid"/>
            <a:round/>
            <a:headEnd type="none" w="lg" len="lg"/>
            <a:tailEnd type="none" w="lg" len="lg"/>
          </a:ln>
        </p:spPr>
      </p:cxnSp>
      <p:cxnSp>
        <p:nvCxnSpPr>
          <p:cNvPr id="624" name="Shape 624"/>
          <p:cNvCxnSpPr>
            <a:endCxn id="503" idx="2"/>
          </p:cNvCxnSpPr>
          <p:nvPr/>
        </p:nvCxnSpPr>
        <p:spPr>
          <a:xfrm rot="10800000" flipH="1">
            <a:off x="4196775" y="1946350"/>
            <a:ext cx="366300" cy="630600"/>
          </a:xfrm>
          <a:prstGeom prst="straightConnector1">
            <a:avLst/>
          </a:prstGeom>
          <a:noFill/>
          <a:ln w="9525" cap="flat" cmpd="sng">
            <a:solidFill>
              <a:srgbClr val="000000"/>
            </a:solidFill>
            <a:prstDash val="solid"/>
            <a:round/>
            <a:headEnd type="none" w="lg" len="lg"/>
            <a:tailEnd type="none" w="lg" len="lg"/>
          </a:ln>
        </p:spPr>
      </p:cxnSp>
      <p:cxnSp>
        <p:nvCxnSpPr>
          <p:cNvPr id="625" name="Shape 625"/>
          <p:cNvCxnSpPr>
            <a:endCxn id="502" idx="2"/>
          </p:cNvCxnSpPr>
          <p:nvPr/>
        </p:nvCxnSpPr>
        <p:spPr>
          <a:xfrm rot="10800000" flipH="1">
            <a:off x="4207875" y="2256175"/>
            <a:ext cx="355200" cy="353400"/>
          </a:xfrm>
          <a:prstGeom prst="straightConnector1">
            <a:avLst/>
          </a:prstGeom>
          <a:noFill/>
          <a:ln w="9525" cap="flat" cmpd="sng">
            <a:solidFill>
              <a:srgbClr val="000000"/>
            </a:solidFill>
            <a:prstDash val="solid"/>
            <a:round/>
            <a:headEnd type="none" w="lg" len="lg"/>
            <a:tailEnd type="none" w="lg" len="lg"/>
          </a:ln>
        </p:spPr>
      </p:cxnSp>
      <p:cxnSp>
        <p:nvCxnSpPr>
          <p:cNvPr id="626" name="Shape 626"/>
          <p:cNvCxnSpPr>
            <a:endCxn id="504" idx="2"/>
          </p:cNvCxnSpPr>
          <p:nvPr/>
        </p:nvCxnSpPr>
        <p:spPr>
          <a:xfrm>
            <a:off x="4185975" y="2555200"/>
            <a:ext cx="377100" cy="10800"/>
          </a:xfrm>
          <a:prstGeom prst="straightConnector1">
            <a:avLst/>
          </a:prstGeom>
          <a:noFill/>
          <a:ln w="9525" cap="flat" cmpd="sng">
            <a:solidFill>
              <a:srgbClr val="000000"/>
            </a:solidFill>
            <a:prstDash val="solid"/>
            <a:round/>
            <a:headEnd type="none" w="lg" len="lg"/>
            <a:tailEnd type="none" w="lg" len="lg"/>
          </a:ln>
        </p:spPr>
      </p:cxnSp>
      <p:cxnSp>
        <p:nvCxnSpPr>
          <p:cNvPr id="627" name="Shape 627"/>
          <p:cNvCxnSpPr>
            <a:endCxn id="505" idx="2"/>
          </p:cNvCxnSpPr>
          <p:nvPr/>
        </p:nvCxnSpPr>
        <p:spPr>
          <a:xfrm>
            <a:off x="4218675" y="2587638"/>
            <a:ext cx="344400" cy="325200"/>
          </a:xfrm>
          <a:prstGeom prst="straightConnector1">
            <a:avLst/>
          </a:prstGeom>
          <a:noFill/>
          <a:ln w="9525" cap="flat" cmpd="sng">
            <a:solidFill>
              <a:srgbClr val="000000"/>
            </a:solidFill>
            <a:prstDash val="solid"/>
            <a:round/>
            <a:headEnd type="none" w="lg" len="lg"/>
            <a:tailEnd type="none" w="lg" len="lg"/>
          </a:ln>
        </p:spPr>
      </p:cxnSp>
      <p:cxnSp>
        <p:nvCxnSpPr>
          <p:cNvPr id="628" name="Shape 628"/>
          <p:cNvCxnSpPr>
            <a:endCxn id="506" idx="2"/>
          </p:cNvCxnSpPr>
          <p:nvPr/>
        </p:nvCxnSpPr>
        <p:spPr>
          <a:xfrm>
            <a:off x="4240275" y="2641988"/>
            <a:ext cx="322800" cy="617700"/>
          </a:xfrm>
          <a:prstGeom prst="straightConnector1">
            <a:avLst/>
          </a:prstGeom>
          <a:noFill/>
          <a:ln w="9525" cap="flat" cmpd="sng">
            <a:solidFill>
              <a:srgbClr val="000000"/>
            </a:solidFill>
            <a:prstDash val="solid"/>
            <a:round/>
            <a:headEnd type="none" w="lg" len="lg"/>
            <a:tailEnd type="none" w="lg" len="lg"/>
          </a:ln>
        </p:spPr>
      </p:cxnSp>
      <p:cxnSp>
        <p:nvCxnSpPr>
          <p:cNvPr id="629" name="Shape 629"/>
          <p:cNvCxnSpPr>
            <a:endCxn id="507" idx="3"/>
          </p:cNvCxnSpPr>
          <p:nvPr/>
        </p:nvCxnSpPr>
        <p:spPr>
          <a:xfrm>
            <a:off x="4196758" y="2642035"/>
            <a:ext cx="393600" cy="1116600"/>
          </a:xfrm>
          <a:prstGeom prst="straightConnector1">
            <a:avLst/>
          </a:prstGeom>
          <a:noFill/>
          <a:ln w="9525" cap="flat" cmpd="sng">
            <a:solidFill>
              <a:srgbClr val="000000"/>
            </a:solidFill>
            <a:prstDash val="solid"/>
            <a:round/>
            <a:headEnd type="none" w="lg" len="lg"/>
            <a:tailEnd type="none" w="lg" len="lg"/>
          </a:ln>
        </p:spPr>
      </p:cxnSp>
      <p:cxnSp>
        <p:nvCxnSpPr>
          <p:cNvPr id="630" name="Shape 630"/>
          <p:cNvCxnSpPr>
            <a:endCxn id="508" idx="2"/>
          </p:cNvCxnSpPr>
          <p:nvPr/>
        </p:nvCxnSpPr>
        <p:spPr>
          <a:xfrm>
            <a:off x="4196775" y="2663750"/>
            <a:ext cx="366300" cy="1357200"/>
          </a:xfrm>
          <a:prstGeom prst="straightConnector1">
            <a:avLst/>
          </a:prstGeom>
          <a:noFill/>
          <a:ln w="9525" cap="flat" cmpd="sng">
            <a:solidFill>
              <a:srgbClr val="000000"/>
            </a:solidFill>
            <a:prstDash val="solid"/>
            <a:round/>
            <a:headEnd type="none" w="lg" len="lg"/>
            <a:tailEnd type="none" w="lg" len="lg"/>
          </a:ln>
        </p:spPr>
      </p:cxnSp>
      <p:cxnSp>
        <p:nvCxnSpPr>
          <p:cNvPr id="631" name="Shape 631"/>
          <p:cNvCxnSpPr>
            <a:endCxn id="509" idx="1"/>
          </p:cNvCxnSpPr>
          <p:nvPr/>
        </p:nvCxnSpPr>
        <p:spPr>
          <a:xfrm>
            <a:off x="4207858" y="2641965"/>
            <a:ext cx="382500" cy="1641300"/>
          </a:xfrm>
          <a:prstGeom prst="straightConnector1">
            <a:avLst/>
          </a:prstGeom>
          <a:noFill/>
          <a:ln w="9525" cap="flat" cmpd="sng">
            <a:solidFill>
              <a:srgbClr val="000000"/>
            </a:solidFill>
            <a:prstDash val="solid"/>
            <a:round/>
            <a:headEnd type="none" w="lg" len="lg"/>
            <a:tailEnd type="none" w="lg" len="lg"/>
          </a:ln>
        </p:spPr>
      </p:cxnSp>
      <p:cxnSp>
        <p:nvCxnSpPr>
          <p:cNvPr id="632" name="Shape 632"/>
          <p:cNvCxnSpPr>
            <a:endCxn id="510" idx="1"/>
          </p:cNvCxnSpPr>
          <p:nvPr/>
        </p:nvCxnSpPr>
        <p:spPr>
          <a:xfrm>
            <a:off x="4196758" y="2631215"/>
            <a:ext cx="393600" cy="1998900"/>
          </a:xfrm>
          <a:prstGeom prst="straightConnector1">
            <a:avLst/>
          </a:prstGeom>
          <a:noFill/>
          <a:ln w="9525" cap="flat" cmpd="sng">
            <a:solidFill>
              <a:srgbClr val="000000"/>
            </a:solidFill>
            <a:prstDash val="solid"/>
            <a:round/>
            <a:headEnd type="none" w="lg" len="lg"/>
            <a:tailEnd type="none" w="lg" len="lg"/>
          </a:ln>
        </p:spPr>
      </p:cxnSp>
      <p:cxnSp>
        <p:nvCxnSpPr>
          <p:cNvPr id="633" name="Shape 633"/>
          <p:cNvCxnSpPr>
            <a:endCxn id="503" idx="2"/>
          </p:cNvCxnSpPr>
          <p:nvPr/>
        </p:nvCxnSpPr>
        <p:spPr>
          <a:xfrm rot="10800000" flipH="1">
            <a:off x="4218675" y="1946350"/>
            <a:ext cx="344400" cy="1000200"/>
          </a:xfrm>
          <a:prstGeom prst="straightConnector1">
            <a:avLst/>
          </a:prstGeom>
          <a:noFill/>
          <a:ln w="9525" cap="flat" cmpd="sng">
            <a:solidFill>
              <a:srgbClr val="000000"/>
            </a:solidFill>
            <a:prstDash val="solid"/>
            <a:round/>
            <a:headEnd type="none" w="lg" len="lg"/>
            <a:tailEnd type="none" w="lg" len="lg"/>
          </a:ln>
        </p:spPr>
      </p:cxnSp>
      <p:cxnSp>
        <p:nvCxnSpPr>
          <p:cNvPr id="634" name="Shape 634"/>
          <p:cNvCxnSpPr>
            <a:endCxn id="502" idx="2"/>
          </p:cNvCxnSpPr>
          <p:nvPr/>
        </p:nvCxnSpPr>
        <p:spPr>
          <a:xfrm rot="10800000" flipH="1">
            <a:off x="4196775" y="2256175"/>
            <a:ext cx="366300" cy="701100"/>
          </a:xfrm>
          <a:prstGeom prst="straightConnector1">
            <a:avLst/>
          </a:prstGeom>
          <a:noFill/>
          <a:ln w="9525" cap="flat" cmpd="sng">
            <a:solidFill>
              <a:srgbClr val="000000"/>
            </a:solidFill>
            <a:prstDash val="solid"/>
            <a:round/>
            <a:headEnd type="none" w="lg" len="lg"/>
            <a:tailEnd type="none" w="lg" len="lg"/>
          </a:ln>
        </p:spPr>
      </p:cxnSp>
      <p:cxnSp>
        <p:nvCxnSpPr>
          <p:cNvPr id="635" name="Shape 635"/>
          <p:cNvCxnSpPr>
            <a:endCxn id="504" idx="2"/>
          </p:cNvCxnSpPr>
          <p:nvPr/>
        </p:nvCxnSpPr>
        <p:spPr>
          <a:xfrm rot="10800000" flipH="1">
            <a:off x="4240275" y="2566000"/>
            <a:ext cx="322800" cy="380400"/>
          </a:xfrm>
          <a:prstGeom prst="straightConnector1">
            <a:avLst/>
          </a:prstGeom>
          <a:noFill/>
          <a:ln w="9525" cap="flat" cmpd="sng">
            <a:solidFill>
              <a:srgbClr val="000000"/>
            </a:solidFill>
            <a:prstDash val="solid"/>
            <a:round/>
            <a:headEnd type="none" w="lg" len="lg"/>
            <a:tailEnd type="none" w="lg" len="lg"/>
          </a:ln>
        </p:spPr>
      </p:cxnSp>
      <p:cxnSp>
        <p:nvCxnSpPr>
          <p:cNvPr id="636" name="Shape 636"/>
          <p:cNvCxnSpPr>
            <a:endCxn id="505" idx="2"/>
          </p:cNvCxnSpPr>
          <p:nvPr/>
        </p:nvCxnSpPr>
        <p:spPr>
          <a:xfrm rot="10800000" flipH="1">
            <a:off x="4229475" y="2912838"/>
            <a:ext cx="333600" cy="12000"/>
          </a:xfrm>
          <a:prstGeom prst="straightConnector1">
            <a:avLst/>
          </a:prstGeom>
          <a:noFill/>
          <a:ln w="9525" cap="flat" cmpd="sng">
            <a:solidFill>
              <a:srgbClr val="000000"/>
            </a:solidFill>
            <a:prstDash val="solid"/>
            <a:round/>
            <a:headEnd type="none" w="lg" len="lg"/>
            <a:tailEnd type="none" w="lg" len="lg"/>
          </a:ln>
        </p:spPr>
      </p:cxnSp>
      <p:cxnSp>
        <p:nvCxnSpPr>
          <p:cNvPr id="637" name="Shape 637"/>
          <p:cNvCxnSpPr>
            <a:endCxn id="506" idx="2"/>
          </p:cNvCxnSpPr>
          <p:nvPr/>
        </p:nvCxnSpPr>
        <p:spPr>
          <a:xfrm>
            <a:off x="4196775" y="2924888"/>
            <a:ext cx="366300" cy="334800"/>
          </a:xfrm>
          <a:prstGeom prst="straightConnector1">
            <a:avLst/>
          </a:prstGeom>
          <a:noFill/>
          <a:ln w="9525" cap="flat" cmpd="sng">
            <a:solidFill>
              <a:srgbClr val="000000"/>
            </a:solidFill>
            <a:prstDash val="solid"/>
            <a:round/>
            <a:headEnd type="none" w="lg" len="lg"/>
            <a:tailEnd type="none" w="lg" len="lg"/>
          </a:ln>
        </p:spPr>
      </p:cxnSp>
      <p:cxnSp>
        <p:nvCxnSpPr>
          <p:cNvPr id="638" name="Shape 638"/>
          <p:cNvCxnSpPr>
            <a:endCxn id="507" idx="2"/>
          </p:cNvCxnSpPr>
          <p:nvPr/>
        </p:nvCxnSpPr>
        <p:spPr>
          <a:xfrm>
            <a:off x="4229475" y="2946600"/>
            <a:ext cx="333600" cy="727500"/>
          </a:xfrm>
          <a:prstGeom prst="straightConnector1">
            <a:avLst/>
          </a:prstGeom>
          <a:noFill/>
          <a:ln w="9525" cap="flat" cmpd="sng">
            <a:solidFill>
              <a:srgbClr val="000000"/>
            </a:solidFill>
            <a:prstDash val="solid"/>
            <a:round/>
            <a:headEnd type="none" w="lg" len="lg"/>
            <a:tailEnd type="none" w="lg" len="lg"/>
          </a:ln>
        </p:spPr>
      </p:cxnSp>
      <p:cxnSp>
        <p:nvCxnSpPr>
          <p:cNvPr id="639" name="Shape 639"/>
          <p:cNvCxnSpPr>
            <a:endCxn id="508" idx="2"/>
          </p:cNvCxnSpPr>
          <p:nvPr/>
        </p:nvCxnSpPr>
        <p:spPr>
          <a:xfrm>
            <a:off x="4196775" y="2935550"/>
            <a:ext cx="366300" cy="1085400"/>
          </a:xfrm>
          <a:prstGeom prst="straightConnector1">
            <a:avLst/>
          </a:prstGeom>
          <a:noFill/>
          <a:ln w="9525" cap="flat" cmpd="sng">
            <a:solidFill>
              <a:srgbClr val="000000"/>
            </a:solidFill>
            <a:prstDash val="solid"/>
            <a:round/>
            <a:headEnd type="none" w="lg" len="lg"/>
            <a:tailEnd type="none" w="lg" len="lg"/>
          </a:ln>
        </p:spPr>
      </p:cxnSp>
      <p:cxnSp>
        <p:nvCxnSpPr>
          <p:cNvPr id="640" name="Shape 640"/>
          <p:cNvCxnSpPr>
            <a:endCxn id="509" idx="2"/>
          </p:cNvCxnSpPr>
          <p:nvPr/>
        </p:nvCxnSpPr>
        <p:spPr>
          <a:xfrm>
            <a:off x="4196775" y="2957500"/>
            <a:ext cx="366300" cy="1410300"/>
          </a:xfrm>
          <a:prstGeom prst="straightConnector1">
            <a:avLst/>
          </a:prstGeom>
          <a:noFill/>
          <a:ln w="9525" cap="flat" cmpd="sng">
            <a:solidFill>
              <a:srgbClr val="000000"/>
            </a:solidFill>
            <a:prstDash val="solid"/>
            <a:round/>
            <a:headEnd type="none" w="lg" len="lg"/>
            <a:tailEnd type="none" w="lg" len="lg"/>
          </a:ln>
        </p:spPr>
      </p:cxnSp>
      <p:cxnSp>
        <p:nvCxnSpPr>
          <p:cNvPr id="641" name="Shape 641"/>
          <p:cNvCxnSpPr>
            <a:endCxn id="510" idx="2"/>
          </p:cNvCxnSpPr>
          <p:nvPr/>
        </p:nvCxnSpPr>
        <p:spPr>
          <a:xfrm>
            <a:off x="4185975" y="2957550"/>
            <a:ext cx="377100" cy="1757100"/>
          </a:xfrm>
          <a:prstGeom prst="straightConnector1">
            <a:avLst/>
          </a:prstGeom>
          <a:noFill/>
          <a:ln w="9525" cap="flat" cmpd="sng">
            <a:solidFill>
              <a:srgbClr val="000000"/>
            </a:solidFill>
            <a:prstDash val="solid"/>
            <a:round/>
            <a:headEnd type="none" w="lg" len="lg"/>
            <a:tailEnd type="none" w="lg" len="lg"/>
          </a:ln>
        </p:spPr>
      </p:cxnSp>
      <p:cxnSp>
        <p:nvCxnSpPr>
          <p:cNvPr id="642" name="Shape 642"/>
          <p:cNvCxnSpPr>
            <a:endCxn id="503" idx="2"/>
          </p:cNvCxnSpPr>
          <p:nvPr/>
        </p:nvCxnSpPr>
        <p:spPr>
          <a:xfrm rot="10800000" flipH="1">
            <a:off x="4196775" y="1946350"/>
            <a:ext cx="366300" cy="1326300"/>
          </a:xfrm>
          <a:prstGeom prst="straightConnector1">
            <a:avLst/>
          </a:prstGeom>
          <a:noFill/>
          <a:ln w="9525" cap="flat" cmpd="sng">
            <a:solidFill>
              <a:srgbClr val="000000"/>
            </a:solidFill>
            <a:prstDash val="solid"/>
            <a:round/>
            <a:headEnd type="none" w="lg" len="lg"/>
            <a:tailEnd type="none" w="lg" len="lg"/>
          </a:ln>
        </p:spPr>
      </p:cxnSp>
      <p:cxnSp>
        <p:nvCxnSpPr>
          <p:cNvPr id="643" name="Shape 643"/>
          <p:cNvCxnSpPr>
            <a:endCxn id="502" idx="2"/>
          </p:cNvCxnSpPr>
          <p:nvPr/>
        </p:nvCxnSpPr>
        <p:spPr>
          <a:xfrm rot="10800000" flipH="1">
            <a:off x="4218675" y="2256175"/>
            <a:ext cx="344400" cy="1016400"/>
          </a:xfrm>
          <a:prstGeom prst="straightConnector1">
            <a:avLst/>
          </a:prstGeom>
          <a:noFill/>
          <a:ln w="9525" cap="flat" cmpd="sng">
            <a:solidFill>
              <a:srgbClr val="000000"/>
            </a:solidFill>
            <a:prstDash val="solid"/>
            <a:round/>
            <a:headEnd type="none" w="lg" len="lg"/>
            <a:tailEnd type="none" w="lg" len="lg"/>
          </a:ln>
        </p:spPr>
      </p:cxnSp>
      <p:cxnSp>
        <p:nvCxnSpPr>
          <p:cNvPr id="644" name="Shape 644"/>
          <p:cNvCxnSpPr>
            <a:stCxn id="496" idx="6"/>
            <a:endCxn id="504" idx="2"/>
          </p:cNvCxnSpPr>
          <p:nvPr/>
        </p:nvCxnSpPr>
        <p:spPr>
          <a:xfrm rot="10800000" flipH="1">
            <a:off x="4216425" y="2566088"/>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645" name="Shape 645"/>
          <p:cNvCxnSpPr>
            <a:endCxn id="505" idx="2"/>
          </p:cNvCxnSpPr>
          <p:nvPr/>
        </p:nvCxnSpPr>
        <p:spPr>
          <a:xfrm rot="10800000" flipH="1">
            <a:off x="4207875" y="2912838"/>
            <a:ext cx="355200" cy="360000"/>
          </a:xfrm>
          <a:prstGeom prst="straightConnector1">
            <a:avLst/>
          </a:prstGeom>
          <a:noFill/>
          <a:ln w="9525" cap="flat" cmpd="sng">
            <a:solidFill>
              <a:srgbClr val="000000"/>
            </a:solidFill>
            <a:prstDash val="solid"/>
            <a:round/>
            <a:headEnd type="none" w="lg" len="lg"/>
            <a:tailEnd type="none" w="lg" len="lg"/>
          </a:ln>
        </p:spPr>
      </p:cxnSp>
      <p:cxnSp>
        <p:nvCxnSpPr>
          <p:cNvPr id="646" name="Shape 646"/>
          <p:cNvCxnSpPr>
            <a:endCxn id="506" idx="2"/>
          </p:cNvCxnSpPr>
          <p:nvPr/>
        </p:nvCxnSpPr>
        <p:spPr>
          <a:xfrm rot="10800000" flipH="1">
            <a:off x="4229475" y="3259688"/>
            <a:ext cx="333600" cy="12900"/>
          </a:xfrm>
          <a:prstGeom prst="straightConnector1">
            <a:avLst/>
          </a:prstGeom>
          <a:noFill/>
          <a:ln w="9525" cap="flat" cmpd="sng">
            <a:solidFill>
              <a:srgbClr val="000000"/>
            </a:solidFill>
            <a:prstDash val="solid"/>
            <a:round/>
            <a:headEnd type="none" w="lg" len="lg"/>
            <a:tailEnd type="none" w="lg" len="lg"/>
          </a:ln>
        </p:spPr>
      </p:cxnSp>
      <p:cxnSp>
        <p:nvCxnSpPr>
          <p:cNvPr id="647" name="Shape 647"/>
          <p:cNvCxnSpPr>
            <a:endCxn id="507" idx="2"/>
          </p:cNvCxnSpPr>
          <p:nvPr/>
        </p:nvCxnSpPr>
        <p:spPr>
          <a:xfrm>
            <a:off x="4229475" y="3283500"/>
            <a:ext cx="333600" cy="390600"/>
          </a:xfrm>
          <a:prstGeom prst="straightConnector1">
            <a:avLst/>
          </a:prstGeom>
          <a:noFill/>
          <a:ln w="9525" cap="flat" cmpd="sng">
            <a:solidFill>
              <a:srgbClr val="000000"/>
            </a:solidFill>
            <a:prstDash val="solid"/>
            <a:round/>
            <a:headEnd type="none" w="lg" len="lg"/>
            <a:tailEnd type="none" w="lg" len="lg"/>
          </a:ln>
        </p:spPr>
      </p:cxnSp>
      <p:cxnSp>
        <p:nvCxnSpPr>
          <p:cNvPr id="648" name="Shape 648"/>
          <p:cNvCxnSpPr>
            <a:endCxn id="508" idx="2"/>
          </p:cNvCxnSpPr>
          <p:nvPr/>
        </p:nvCxnSpPr>
        <p:spPr>
          <a:xfrm>
            <a:off x="4207875" y="3272750"/>
            <a:ext cx="355200" cy="748200"/>
          </a:xfrm>
          <a:prstGeom prst="straightConnector1">
            <a:avLst/>
          </a:prstGeom>
          <a:noFill/>
          <a:ln w="9525" cap="flat" cmpd="sng">
            <a:solidFill>
              <a:srgbClr val="000000"/>
            </a:solidFill>
            <a:prstDash val="solid"/>
            <a:round/>
            <a:headEnd type="none" w="lg" len="lg"/>
            <a:tailEnd type="none" w="lg" len="lg"/>
          </a:ln>
        </p:spPr>
      </p:cxnSp>
      <p:cxnSp>
        <p:nvCxnSpPr>
          <p:cNvPr id="649" name="Shape 649"/>
          <p:cNvCxnSpPr>
            <a:endCxn id="509" idx="2"/>
          </p:cNvCxnSpPr>
          <p:nvPr/>
        </p:nvCxnSpPr>
        <p:spPr>
          <a:xfrm>
            <a:off x="4207875" y="3305200"/>
            <a:ext cx="355200" cy="1062600"/>
          </a:xfrm>
          <a:prstGeom prst="straightConnector1">
            <a:avLst/>
          </a:prstGeom>
          <a:noFill/>
          <a:ln w="9525" cap="flat" cmpd="sng">
            <a:solidFill>
              <a:srgbClr val="000000"/>
            </a:solidFill>
            <a:prstDash val="solid"/>
            <a:round/>
            <a:headEnd type="none" w="lg" len="lg"/>
            <a:tailEnd type="none" w="lg" len="lg"/>
          </a:ln>
        </p:spPr>
      </p:cxnSp>
      <p:cxnSp>
        <p:nvCxnSpPr>
          <p:cNvPr id="650" name="Shape 650"/>
          <p:cNvCxnSpPr>
            <a:endCxn id="510" idx="1"/>
          </p:cNvCxnSpPr>
          <p:nvPr/>
        </p:nvCxnSpPr>
        <p:spPr>
          <a:xfrm>
            <a:off x="4196758" y="3305315"/>
            <a:ext cx="393600" cy="1324800"/>
          </a:xfrm>
          <a:prstGeom prst="straightConnector1">
            <a:avLst/>
          </a:prstGeom>
          <a:noFill/>
          <a:ln w="9525" cap="flat" cmpd="sng">
            <a:solidFill>
              <a:srgbClr val="000000"/>
            </a:solidFill>
            <a:prstDash val="solid"/>
            <a:round/>
            <a:headEnd type="none" w="lg" len="lg"/>
            <a:tailEnd type="none" w="lg" len="lg"/>
          </a:ln>
        </p:spPr>
      </p:cxnSp>
      <p:cxnSp>
        <p:nvCxnSpPr>
          <p:cNvPr id="651" name="Shape 651"/>
          <p:cNvCxnSpPr>
            <a:stCxn id="497" idx="6"/>
            <a:endCxn id="503" idx="2"/>
          </p:cNvCxnSpPr>
          <p:nvPr/>
        </p:nvCxnSpPr>
        <p:spPr>
          <a:xfrm rot="10800000" flipH="1">
            <a:off x="4216425" y="1946400"/>
            <a:ext cx="346800" cy="1727700"/>
          </a:xfrm>
          <a:prstGeom prst="straightConnector1">
            <a:avLst/>
          </a:prstGeom>
          <a:noFill/>
          <a:ln w="9525" cap="flat" cmpd="sng">
            <a:solidFill>
              <a:srgbClr val="000000"/>
            </a:solidFill>
            <a:prstDash val="solid"/>
            <a:round/>
            <a:headEnd type="none" w="lg" len="lg"/>
            <a:tailEnd type="none" w="lg" len="lg"/>
          </a:ln>
        </p:spPr>
      </p:cxnSp>
      <p:cxnSp>
        <p:nvCxnSpPr>
          <p:cNvPr id="652" name="Shape 652"/>
          <p:cNvCxnSpPr>
            <a:stCxn id="497" idx="6"/>
            <a:endCxn id="502" idx="2"/>
          </p:cNvCxnSpPr>
          <p:nvPr/>
        </p:nvCxnSpPr>
        <p:spPr>
          <a:xfrm rot="10800000" flipH="1">
            <a:off x="4216425" y="2256300"/>
            <a:ext cx="346800" cy="1417800"/>
          </a:xfrm>
          <a:prstGeom prst="straightConnector1">
            <a:avLst/>
          </a:prstGeom>
          <a:noFill/>
          <a:ln w="9525" cap="flat" cmpd="sng">
            <a:solidFill>
              <a:srgbClr val="000000"/>
            </a:solidFill>
            <a:prstDash val="solid"/>
            <a:round/>
            <a:headEnd type="none" w="lg" len="lg"/>
            <a:tailEnd type="none" w="lg" len="lg"/>
          </a:ln>
        </p:spPr>
      </p:cxnSp>
      <p:cxnSp>
        <p:nvCxnSpPr>
          <p:cNvPr id="653" name="Shape 653"/>
          <p:cNvCxnSpPr>
            <a:stCxn id="497" idx="6"/>
            <a:endCxn id="504" idx="2"/>
          </p:cNvCxnSpPr>
          <p:nvPr/>
        </p:nvCxnSpPr>
        <p:spPr>
          <a:xfrm rot="10800000" flipH="1">
            <a:off x="4216425" y="2565900"/>
            <a:ext cx="346800" cy="1108200"/>
          </a:xfrm>
          <a:prstGeom prst="straightConnector1">
            <a:avLst/>
          </a:prstGeom>
          <a:noFill/>
          <a:ln w="9525" cap="flat" cmpd="sng">
            <a:solidFill>
              <a:srgbClr val="000000"/>
            </a:solidFill>
            <a:prstDash val="solid"/>
            <a:round/>
            <a:headEnd type="none" w="lg" len="lg"/>
            <a:tailEnd type="none" w="lg" len="lg"/>
          </a:ln>
        </p:spPr>
      </p:cxnSp>
      <p:cxnSp>
        <p:nvCxnSpPr>
          <p:cNvPr id="654" name="Shape 654"/>
          <p:cNvCxnSpPr>
            <a:stCxn id="497" idx="6"/>
            <a:endCxn id="505" idx="2"/>
          </p:cNvCxnSpPr>
          <p:nvPr/>
        </p:nvCxnSpPr>
        <p:spPr>
          <a:xfrm rot="10800000" flipH="1">
            <a:off x="4216425" y="2912700"/>
            <a:ext cx="346800" cy="761400"/>
          </a:xfrm>
          <a:prstGeom prst="straightConnector1">
            <a:avLst/>
          </a:prstGeom>
          <a:noFill/>
          <a:ln w="9525" cap="flat" cmpd="sng">
            <a:solidFill>
              <a:srgbClr val="000000"/>
            </a:solidFill>
            <a:prstDash val="solid"/>
            <a:round/>
            <a:headEnd type="none" w="lg" len="lg"/>
            <a:tailEnd type="none" w="lg" len="lg"/>
          </a:ln>
        </p:spPr>
      </p:cxnSp>
      <p:cxnSp>
        <p:nvCxnSpPr>
          <p:cNvPr id="655" name="Shape 655"/>
          <p:cNvCxnSpPr>
            <a:stCxn id="497" idx="6"/>
            <a:endCxn id="506" idx="2"/>
          </p:cNvCxnSpPr>
          <p:nvPr/>
        </p:nvCxnSpPr>
        <p:spPr>
          <a:xfrm rot="10800000" flipH="1">
            <a:off x="4216425" y="3259800"/>
            <a:ext cx="346800" cy="414300"/>
          </a:xfrm>
          <a:prstGeom prst="straightConnector1">
            <a:avLst/>
          </a:prstGeom>
          <a:noFill/>
          <a:ln w="9525" cap="flat" cmpd="sng">
            <a:solidFill>
              <a:srgbClr val="000000"/>
            </a:solidFill>
            <a:prstDash val="solid"/>
            <a:round/>
            <a:headEnd type="none" w="lg" len="lg"/>
            <a:tailEnd type="none" w="lg" len="lg"/>
          </a:ln>
        </p:spPr>
      </p:cxnSp>
      <p:cxnSp>
        <p:nvCxnSpPr>
          <p:cNvPr id="656" name="Shape 656"/>
          <p:cNvCxnSpPr>
            <a:stCxn id="497" idx="6"/>
            <a:endCxn id="507" idx="2"/>
          </p:cNvCxnSpPr>
          <p:nvPr/>
        </p:nvCxnSpPr>
        <p:spPr>
          <a:xfrm>
            <a:off x="4216425" y="3674100"/>
            <a:ext cx="346800" cy="0"/>
          </a:xfrm>
          <a:prstGeom prst="straightConnector1">
            <a:avLst/>
          </a:prstGeom>
          <a:noFill/>
          <a:ln w="9525" cap="flat" cmpd="sng">
            <a:solidFill>
              <a:srgbClr val="000000"/>
            </a:solidFill>
            <a:prstDash val="solid"/>
            <a:round/>
            <a:headEnd type="none" w="lg" len="lg"/>
            <a:tailEnd type="none" w="lg" len="lg"/>
          </a:ln>
        </p:spPr>
      </p:cxnSp>
      <p:cxnSp>
        <p:nvCxnSpPr>
          <p:cNvPr id="657" name="Shape 657"/>
          <p:cNvCxnSpPr>
            <a:stCxn id="497" idx="6"/>
            <a:endCxn id="508" idx="2"/>
          </p:cNvCxnSpPr>
          <p:nvPr/>
        </p:nvCxnSpPr>
        <p:spPr>
          <a:xfrm>
            <a:off x="4216425" y="367410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658" name="Shape 658"/>
          <p:cNvCxnSpPr>
            <a:stCxn id="497" idx="6"/>
            <a:endCxn id="509" idx="2"/>
          </p:cNvCxnSpPr>
          <p:nvPr/>
        </p:nvCxnSpPr>
        <p:spPr>
          <a:xfrm>
            <a:off x="4216425" y="3674100"/>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659" name="Shape 659"/>
          <p:cNvCxnSpPr>
            <a:stCxn id="497" idx="6"/>
            <a:endCxn id="510" idx="2"/>
          </p:cNvCxnSpPr>
          <p:nvPr/>
        </p:nvCxnSpPr>
        <p:spPr>
          <a:xfrm>
            <a:off x="4216425" y="3674100"/>
            <a:ext cx="346800" cy="1040700"/>
          </a:xfrm>
          <a:prstGeom prst="straightConnector1">
            <a:avLst/>
          </a:prstGeom>
          <a:noFill/>
          <a:ln w="9525" cap="flat" cmpd="sng">
            <a:solidFill>
              <a:srgbClr val="000000"/>
            </a:solidFill>
            <a:prstDash val="solid"/>
            <a:round/>
            <a:headEnd type="none" w="lg" len="lg"/>
            <a:tailEnd type="none" w="lg" len="lg"/>
          </a:ln>
        </p:spPr>
      </p:cxnSp>
      <p:cxnSp>
        <p:nvCxnSpPr>
          <p:cNvPr id="660" name="Shape 660"/>
          <p:cNvCxnSpPr>
            <a:stCxn id="498" idx="6"/>
            <a:endCxn id="503" idx="2"/>
          </p:cNvCxnSpPr>
          <p:nvPr/>
        </p:nvCxnSpPr>
        <p:spPr>
          <a:xfrm rot="10800000" flipH="1">
            <a:off x="4216425" y="1946450"/>
            <a:ext cx="346800" cy="2074500"/>
          </a:xfrm>
          <a:prstGeom prst="straightConnector1">
            <a:avLst/>
          </a:prstGeom>
          <a:noFill/>
          <a:ln w="9525" cap="flat" cmpd="sng">
            <a:solidFill>
              <a:srgbClr val="000000"/>
            </a:solidFill>
            <a:prstDash val="solid"/>
            <a:round/>
            <a:headEnd type="none" w="lg" len="lg"/>
            <a:tailEnd type="none" w="lg" len="lg"/>
          </a:ln>
        </p:spPr>
      </p:cxnSp>
      <p:cxnSp>
        <p:nvCxnSpPr>
          <p:cNvPr id="661" name="Shape 661"/>
          <p:cNvCxnSpPr>
            <a:stCxn id="498" idx="6"/>
            <a:endCxn id="502" idx="2"/>
          </p:cNvCxnSpPr>
          <p:nvPr/>
        </p:nvCxnSpPr>
        <p:spPr>
          <a:xfrm rot="10800000" flipH="1">
            <a:off x="4216425" y="2256050"/>
            <a:ext cx="346800" cy="1764900"/>
          </a:xfrm>
          <a:prstGeom prst="straightConnector1">
            <a:avLst/>
          </a:prstGeom>
          <a:noFill/>
          <a:ln w="9525" cap="flat" cmpd="sng">
            <a:solidFill>
              <a:srgbClr val="000000"/>
            </a:solidFill>
            <a:prstDash val="solid"/>
            <a:round/>
            <a:headEnd type="none" w="lg" len="lg"/>
            <a:tailEnd type="none" w="lg" len="lg"/>
          </a:ln>
        </p:spPr>
      </p:cxnSp>
      <p:cxnSp>
        <p:nvCxnSpPr>
          <p:cNvPr id="662" name="Shape 662"/>
          <p:cNvCxnSpPr>
            <a:stCxn id="498" idx="6"/>
            <a:endCxn id="504" idx="2"/>
          </p:cNvCxnSpPr>
          <p:nvPr/>
        </p:nvCxnSpPr>
        <p:spPr>
          <a:xfrm rot="10800000" flipH="1">
            <a:off x="4216425" y="2565950"/>
            <a:ext cx="346800" cy="1455000"/>
          </a:xfrm>
          <a:prstGeom prst="straightConnector1">
            <a:avLst/>
          </a:prstGeom>
          <a:noFill/>
          <a:ln w="9525" cap="flat" cmpd="sng">
            <a:solidFill>
              <a:srgbClr val="000000"/>
            </a:solidFill>
            <a:prstDash val="solid"/>
            <a:round/>
            <a:headEnd type="none" w="lg" len="lg"/>
            <a:tailEnd type="none" w="lg" len="lg"/>
          </a:ln>
        </p:spPr>
      </p:cxnSp>
      <p:cxnSp>
        <p:nvCxnSpPr>
          <p:cNvPr id="663" name="Shape 663"/>
          <p:cNvCxnSpPr>
            <a:stCxn id="498" idx="6"/>
            <a:endCxn id="505" idx="2"/>
          </p:cNvCxnSpPr>
          <p:nvPr/>
        </p:nvCxnSpPr>
        <p:spPr>
          <a:xfrm rot="10800000" flipH="1">
            <a:off x="4216425" y="2912750"/>
            <a:ext cx="346800" cy="1108200"/>
          </a:xfrm>
          <a:prstGeom prst="straightConnector1">
            <a:avLst/>
          </a:prstGeom>
          <a:noFill/>
          <a:ln w="9525" cap="flat" cmpd="sng">
            <a:solidFill>
              <a:srgbClr val="000000"/>
            </a:solidFill>
            <a:prstDash val="solid"/>
            <a:round/>
            <a:headEnd type="none" w="lg" len="lg"/>
            <a:tailEnd type="none" w="lg" len="lg"/>
          </a:ln>
        </p:spPr>
      </p:cxnSp>
      <p:cxnSp>
        <p:nvCxnSpPr>
          <p:cNvPr id="664" name="Shape 664"/>
          <p:cNvCxnSpPr>
            <a:stCxn id="498" idx="6"/>
            <a:endCxn id="506" idx="2"/>
          </p:cNvCxnSpPr>
          <p:nvPr/>
        </p:nvCxnSpPr>
        <p:spPr>
          <a:xfrm rot="10800000" flipH="1">
            <a:off x="4216425" y="3259550"/>
            <a:ext cx="346800" cy="761400"/>
          </a:xfrm>
          <a:prstGeom prst="straightConnector1">
            <a:avLst/>
          </a:prstGeom>
          <a:noFill/>
          <a:ln w="9525" cap="flat" cmpd="sng">
            <a:solidFill>
              <a:srgbClr val="000000"/>
            </a:solidFill>
            <a:prstDash val="solid"/>
            <a:round/>
            <a:headEnd type="none" w="lg" len="lg"/>
            <a:tailEnd type="none" w="lg" len="lg"/>
          </a:ln>
        </p:spPr>
      </p:cxnSp>
      <p:cxnSp>
        <p:nvCxnSpPr>
          <p:cNvPr id="665" name="Shape 665"/>
          <p:cNvCxnSpPr>
            <a:stCxn id="498" idx="6"/>
            <a:endCxn id="507" idx="2"/>
          </p:cNvCxnSpPr>
          <p:nvPr/>
        </p:nvCxnSpPr>
        <p:spPr>
          <a:xfrm rot="10800000" flipH="1">
            <a:off x="4216425" y="367415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666" name="Shape 666"/>
          <p:cNvCxnSpPr>
            <a:stCxn id="498" idx="6"/>
            <a:endCxn id="508" idx="2"/>
          </p:cNvCxnSpPr>
          <p:nvPr/>
        </p:nvCxnSpPr>
        <p:spPr>
          <a:xfrm>
            <a:off x="4216425" y="4020950"/>
            <a:ext cx="346800" cy="0"/>
          </a:xfrm>
          <a:prstGeom prst="straightConnector1">
            <a:avLst/>
          </a:prstGeom>
          <a:noFill/>
          <a:ln w="9525" cap="flat" cmpd="sng">
            <a:solidFill>
              <a:srgbClr val="000000"/>
            </a:solidFill>
            <a:prstDash val="solid"/>
            <a:round/>
            <a:headEnd type="none" w="lg" len="lg"/>
            <a:tailEnd type="none" w="lg" len="lg"/>
          </a:ln>
        </p:spPr>
      </p:cxnSp>
      <p:cxnSp>
        <p:nvCxnSpPr>
          <p:cNvPr id="667" name="Shape 667"/>
          <p:cNvCxnSpPr>
            <a:stCxn id="498" idx="6"/>
            <a:endCxn id="509" idx="3"/>
          </p:cNvCxnSpPr>
          <p:nvPr/>
        </p:nvCxnSpPr>
        <p:spPr>
          <a:xfrm>
            <a:off x="4216425" y="4020950"/>
            <a:ext cx="373800" cy="431400"/>
          </a:xfrm>
          <a:prstGeom prst="straightConnector1">
            <a:avLst/>
          </a:prstGeom>
          <a:noFill/>
          <a:ln w="9525" cap="flat" cmpd="sng">
            <a:solidFill>
              <a:srgbClr val="000000"/>
            </a:solidFill>
            <a:prstDash val="solid"/>
            <a:round/>
            <a:headEnd type="none" w="lg" len="lg"/>
            <a:tailEnd type="none" w="lg" len="lg"/>
          </a:ln>
        </p:spPr>
      </p:cxnSp>
      <p:cxnSp>
        <p:nvCxnSpPr>
          <p:cNvPr id="668" name="Shape 668"/>
          <p:cNvCxnSpPr>
            <a:stCxn id="498" idx="6"/>
            <a:endCxn id="510" idx="1"/>
          </p:cNvCxnSpPr>
          <p:nvPr/>
        </p:nvCxnSpPr>
        <p:spPr>
          <a:xfrm>
            <a:off x="4216425" y="4020950"/>
            <a:ext cx="373800" cy="609300"/>
          </a:xfrm>
          <a:prstGeom prst="straightConnector1">
            <a:avLst/>
          </a:prstGeom>
          <a:noFill/>
          <a:ln w="9525" cap="flat" cmpd="sng">
            <a:solidFill>
              <a:srgbClr val="000000"/>
            </a:solidFill>
            <a:prstDash val="solid"/>
            <a:round/>
            <a:headEnd type="none" w="lg" len="lg"/>
            <a:tailEnd type="none" w="lg" len="lg"/>
          </a:ln>
        </p:spPr>
      </p:cxnSp>
      <p:cxnSp>
        <p:nvCxnSpPr>
          <p:cNvPr id="669" name="Shape 669"/>
          <p:cNvCxnSpPr>
            <a:stCxn id="499" idx="6"/>
            <a:endCxn id="503" idx="2"/>
          </p:cNvCxnSpPr>
          <p:nvPr/>
        </p:nvCxnSpPr>
        <p:spPr>
          <a:xfrm rot="10800000" flipH="1">
            <a:off x="4216425" y="1946500"/>
            <a:ext cx="346800" cy="2421300"/>
          </a:xfrm>
          <a:prstGeom prst="straightConnector1">
            <a:avLst/>
          </a:prstGeom>
          <a:noFill/>
          <a:ln w="9525" cap="flat" cmpd="sng">
            <a:solidFill>
              <a:srgbClr val="000000"/>
            </a:solidFill>
            <a:prstDash val="solid"/>
            <a:round/>
            <a:headEnd type="none" w="lg" len="lg"/>
            <a:tailEnd type="none" w="lg" len="lg"/>
          </a:ln>
        </p:spPr>
      </p:cxnSp>
      <p:cxnSp>
        <p:nvCxnSpPr>
          <p:cNvPr id="670" name="Shape 670"/>
          <p:cNvCxnSpPr>
            <a:stCxn id="499" idx="6"/>
            <a:endCxn id="502" idx="2"/>
          </p:cNvCxnSpPr>
          <p:nvPr/>
        </p:nvCxnSpPr>
        <p:spPr>
          <a:xfrm rot="10800000" flipH="1">
            <a:off x="4216425" y="2256100"/>
            <a:ext cx="346800" cy="2111700"/>
          </a:xfrm>
          <a:prstGeom prst="straightConnector1">
            <a:avLst/>
          </a:prstGeom>
          <a:noFill/>
          <a:ln w="9525" cap="flat" cmpd="sng">
            <a:solidFill>
              <a:srgbClr val="000000"/>
            </a:solidFill>
            <a:prstDash val="solid"/>
            <a:round/>
            <a:headEnd type="none" w="lg" len="lg"/>
            <a:tailEnd type="none" w="lg" len="lg"/>
          </a:ln>
        </p:spPr>
      </p:cxnSp>
      <p:cxnSp>
        <p:nvCxnSpPr>
          <p:cNvPr id="671" name="Shape 671"/>
          <p:cNvCxnSpPr>
            <a:stCxn id="499" idx="6"/>
            <a:endCxn id="504" idx="2"/>
          </p:cNvCxnSpPr>
          <p:nvPr/>
        </p:nvCxnSpPr>
        <p:spPr>
          <a:xfrm rot="10800000" flipH="1">
            <a:off x="4216425" y="2566000"/>
            <a:ext cx="346800" cy="1801800"/>
          </a:xfrm>
          <a:prstGeom prst="straightConnector1">
            <a:avLst/>
          </a:prstGeom>
          <a:noFill/>
          <a:ln w="9525" cap="flat" cmpd="sng">
            <a:solidFill>
              <a:srgbClr val="000000"/>
            </a:solidFill>
            <a:prstDash val="solid"/>
            <a:round/>
            <a:headEnd type="none" w="lg" len="lg"/>
            <a:tailEnd type="none" w="lg" len="lg"/>
          </a:ln>
        </p:spPr>
      </p:cxnSp>
      <p:cxnSp>
        <p:nvCxnSpPr>
          <p:cNvPr id="672" name="Shape 672"/>
          <p:cNvCxnSpPr>
            <a:stCxn id="499" idx="6"/>
            <a:endCxn id="505" idx="2"/>
          </p:cNvCxnSpPr>
          <p:nvPr/>
        </p:nvCxnSpPr>
        <p:spPr>
          <a:xfrm rot="10800000" flipH="1">
            <a:off x="4216425" y="2912800"/>
            <a:ext cx="346800" cy="1455000"/>
          </a:xfrm>
          <a:prstGeom prst="straightConnector1">
            <a:avLst/>
          </a:prstGeom>
          <a:noFill/>
          <a:ln w="9525" cap="flat" cmpd="sng">
            <a:solidFill>
              <a:srgbClr val="000000"/>
            </a:solidFill>
            <a:prstDash val="solid"/>
            <a:round/>
            <a:headEnd type="none" w="lg" len="lg"/>
            <a:tailEnd type="none" w="lg" len="lg"/>
          </a:ln>
        </p:spPr>
      </p:cxnSp>
      <p:cxnSp>
        <p:nvCxnSpPr>
          <p:cNvPr id="673" name="Shape 673"/>
          <p:cNvCxnSpPr>
            <a:stCxn id="499" idx="6"/>
            <a:endCxn id="506" idx="2"/>
          </p:cNvCxnSpPr>
          <p:nvPr/>
        </p:nvCxnSpPr>
        <p:spPr>
          <a:xfrm rot="10800000" flipH="1">
            <a:off x="4216425" y="3259600"/>
            <a:ext cx="346800" cy="1108200"/>
          </a:xfrm>
          <a:prstGeom prst="straightConnector1">
            <a:avLst/>
          </a:prstGeom>
          <a:noFill/>
          <a:ln w="9525" cap="flat" cmpd="sng">
            <a:solidFill>
              <a:srgbClr val="000000"/>
            </a:solidFill>
            <a:prstDash val="solid"/>
            <a:round/>
            <a:headEnd type="none" w="lg" len="lg"/>
            <a:tailEnd type="none" w="lg" len="lg"/>
          </a:ln>
        </p:spPr>
      </p:cxnSp>
      <p:cxnSp>
        <p:nvCxnSpPr>
          <p:cNvPr id="674" name="Shape 674"/>
          <p:cNvCxnSpPr>
            <a:stCxn id="499" idx="6"/>
            <a:endCxn id="507" idx="2"/>
          </p:cNvCxnSpPr>
          <p:nvPr/>
        </p:nvCxnSpPr>
        <p:spPr>
          <a:xfrm rot="10800000" flipH="1">
            <a:off x="4216425" y="3674200"/>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675" name="Shape 675"/>
          <p:cNvCxnSpPr>
            <a:stCxn id="499" idx="6"/>
            <a:endCxn id="508" idx="2"/>
          </p:cNvCxnSpPr>
          <p:nvPr/>
        </p:nvCxnSpPr>
        <p:spPr>
          <a:xfrm rot="10800000" flipH="1">
            <a:off x="4216425" y="402100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676" name="Shape 676"/>
          <p:cNvCxnSpPr>
            <a:stCxn id="499" idx="6"/>
            <a:endCxn id="509" idx="2"/>
          </p:cNvCxnSpPr>
          <p:nvPr/>
        </p:nvCxnSpPr>
        <p:spPr>
          <a:xfrm>
            <a:off x="4216425" y="4367800"/>
            <a:ext cx="346800" cy="0"/>
          </a:xfrm>
          <a:prstGeom prst="straightConnector1">
            <a:avLst/>
          </a:prstGeom>
          <a:noFill/>
          <a:ln w="9525" cap="flat" cmpd="sng">
            <a:solidFill>
              <a:srgbClr val="000000"/>
            </a:solidFill>
            <a:prstDash val="solid"/>
            <a:round/>
            <a:headEnd type="none" w="lg" len="lg"/>
            <a:tailEnd type="none" w="lg" len="lg"/>
          </a:ln>
        </p:spPr>
      </p:cxnSp>
      <p:cxnSp>
        <p:nvCxnSpPr>
          <p:cNvPr id="677" name="Shape 677"/>
          <p:cNvCxnSpPr>
            <a:stCxn id="499" idx="6"/>
            <a:endCxn id="510" idx="2"/>
          </p:cNvCxnSpPr>
          <p:nvPr/>
        </p:nvCxnSpPr>
        <p:spPr>
          <a:xfrm>
            <a:off x="4216425" y="436780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678" name="Shape 678"/>
          <p:cNvCxnSpPr>
            <a:stCxn id="500" idx="6"/>
            <a:endCxn id="503" idx="2"/>
          </p:cNvCxnSpPr>
          <p:nvPr/>
        </p:nvCxnSpPr>
        <p:spPr>
          <a:xfrm rot="10800000" flipH="1">
            <a:off x="4216425" y="1946250"/>
            <a:ext cx="346800" cy="2768400"/>
          </a:xfrm>
          <a:prstGeom prst="straightConnector1">
            <a:avLst/>
          </a:prstGeom>
          <a:noFill/>
          <a:ln w="9525" cap="flat" cmpd="sng">
            <a:solidFill>
              <a:srgbClr val="000000"/>
            </a:solidFill>
            <a:prstDash val="solid"/>
            <a:round/>
            <a:headEnd type="none" w="lg" len="lg"/>
            <a:tailEnd type="none" w="lg" len="lg"/>
          </a:ln>
        </p:spPr>
      </p:cxnSp>
      <p:cxnSp>
        <p:nvCxnSpPr>
          <p:cNvPr id="679" name="Shape 679"/>
          <p:cNvCxnSpPr>
            <a:stCxn id="500" idx="6"/>
            <a:endCxn id="502" idx="2"/>
          </p:cNvCxnSpPr>
          <p:nvPr/>
        </p:nvCxnSpPr>
        <p:spPr>
          <a:xfrm rot="10800000" flipH="1">
            <a:off x="4216425" y="2256150"/>
            <a:ext cx="346800" cy="2458500"/>
          </a:xfrm>
          <a:prstGeom prst="straightConnector1">
            <a:avLst/>
          </a:prstGeom>
          <a:noFill/>
          <a:ln w="9525" cap="flat" cmpd="sng">
            <a:solidFill>
              <a:srgbClr val="000000"/>
            </a:solidFill>
            <a:prstDash val="solid"/>
            <a:round/>
            <a:headEnd type="none" w="lg" len="lg"/>
            <a:tailEnd type="none" w="lg" len="lg"/>
          </a:ln>
        </p:spPr>
      </p:cxnSp>
      <p:cxnSp>
        <p:nvCxnSpPr>
          <p:cNvPr id="680" name="Shape 680"/>
          <p:cNvCxnSpPr>
            <a:stCxn id="500" idx="6"/>
            <a:endCxn id="504" idx="2"/>
          </p:cNvCxnSpPr>
          <p:nvPr/>
        </p:nvCxnSpPr>
        <p:spPr>
          <a:xfrm rot="10800000" flipH="1">
            <a:off x="4216425" y="2566050"/>
            <a:ext cx="346800" cy="2148600"/>
          </a:xfrm>
          <a:prstGeom prst="straightConnector1">
            <a:avLst/>
          </a:prstGeom>
          <a:noFill/>
          <a:ln w="9525" cap="flat" cmpd="sng">
            <a:solidFill>
              <a:srgbClr val="000000"/>
            </a:solidFill>
            <a:prstDash val="solid"/>
            <a:round/>
            <a:headEnd type="none" w="lg" len="lg"/>
            <a:tailEnd type="none" w="lg" len="lg"/>
          </a:ln>
        </p:spPr>
      </p:cxnSp>
      <p:cxnSp>
        <p:nvCxnSpPr>
          <p:cNvPr id="681" name="Shape 681"/>
          <p:cNvCxnSpPr>
            <a:stCxn id="500" idx="6"/>
            <a:endCxn id="505" idx="2"/>
          </p:cNvCxnSpPr>
          <p:nvPr/>
        </p:nvCxnSpPr>
        <p:spPr>
          <a:xfrm rot="10800000" flipH="1">
            <a:off x="4216425" y="2912850"/>
            <a:ext cx="346800" cy="1801800"/>
          </a:xfrm>
          <a:prstGeom prst="straightConnector1">
            <a:avLst/>
          </a:prstGeom>
          <a:noFill/>
          <a:ln w="9525" cap="flat" cmpd="sng">
            <a:solidFill>
              <a:srgbClr val="000000"/>
            </a:solidFill>
            <a:prstDash val="solid"/>
            <a:round/>
            <a:headEnd type="none" w="lg" len="lg"/>
            <a:tailEnd type="none" w="lg" len="lg"/>
          </a:ln>
        </p:spPr>
      </p:cxnSp>
      <p:cxnSp>
        <p:nvCxnSpPr>
          <p:cNvPr id="682" name="Shape 682"/>
          <p:cNvCxnSpPr>
            <a:stCxn id="500" idx="6"/>
            <a:endCxn id="506" idx="2"/>
          </p:cNvCxnSpPr>
          <p:nvPr/>
        </p:nvCxnSpPr>
        <p:spPr>
          <a:xfrm rot="10800000" flipH="1">
            <a:off x="4216425" y="3259650"/>
            <a:ext cx="346800" cy="1455000"/>
          </a:xfrm>
          <a:prstGeom prst="straightConnector1">
            <a:avLst/>
          </a:prstGeom>
          <a:noFill/>
          <a:ln w="9525" cap="flat" cmpd="sng">
            <a:solidFill>
              <a:srgbClr val="000000"/>
            </a:solidFill>
            <a:prstDash val="solid"/>
            <a:round/>
            <a:headEnd type="none" w="lg" len="lg"/>
            <a:tailEnd type="none" w="lg" len="lg"/>
          </a:ln>
        </p:spPr>
      </p:cxnSp>
      <p:cxnSp>
        <p:nvCxnSpPr>
          <p:cNvPr id="683" name="Shape 683"/>
          <p:cNvCxnSpPr>
            <a:stCxn id="500" idx="6"/>
            <a:endCxn id="507" idx="2"/>
          </p:cNvCxnSpPr>
          <p:nvPr/>
        </p:nvCxnSpPr>
        <p:spPr>
          <a:xfrm rot="10800000" flipH="1">
            <a:off x="4216425" y="3674250"/>
            <a:ext cx="346800" cy="1040400"/>
          </a:xfrm>
          <a:prstGeom prst="straightConnector1">
            <a:avLst/>
          </a:prstGeom>
          <a:noFill/>
          <a:ln w="9525" cap="flat" cmpd="sng">
            <a:solidFill>
              <a:srgbClr val="000000"/>
            </a:solidFill>
            <a:prstDash val="solid"/>
            <a:round/>
            <a:headEnd type="none" w="lg" len="lg"/>
            <a:tailEnd type="none" w="lg" len="lg"/>
          </a:ln>
        </p:spPr>
      </p:cxnSp>
      <p:cxnSp>
        <p:nvCxnSpPr>
          <p:cNvPr id="684" name="Shape 684"/>
          <p:cNvCxnSpPr>
            <a:stCxn id="500" idx="6"/>
            <a:endCxn id="508" idx="2"/>
          </p:cNvCxnSpPr>
          <p:nvPr/>
        </p:nvCxnSpPr>
        <p:spPr>
          <a:xfrm rot="10800000" flipH="1">
            <a:off x="4216425" y="4021050"/>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685" name="Shape 685"/>
          <p:cNvCxnSpPr>
            <a:stCxn id="500" idx="6"/>
            <a:endCxn id="509" idx="2"/>
          </p:cNvCxnSpPr>
          <p:nvPr/>
        </p:nvCxnSpPr>
        <p:spPr>
          <a:xfrm rot="10800000" flipH="1">
            <a:off x="4216425" y="436785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686" name="Shape 686"/>
          <p:cNvCxnSpPr>
            <a:stCxn id="500" idx="6"/>
            <a:endCxn id="510" idx="2"/>
          </p:cNvCxnSpPr>
          <p:nvPr/>
        </p:nvCxnSpPr>
        <p:spPr>
          <a:xfrm>
            <a:off x="4216425" y="4714650"/>
            <a:ext cx="346800" cy="0"/>
          </a:xfrm>
          <a:prstGeom prst="straightConnector1">
            <a:avLst/>
          </a:prstGeom>
          <a:noFill/>
          <a:ln w="9525" cap="flat" cmpd="sng">
            <a:solidFill>
              <a:srgbClr val="000000"/>
            </a:solidFill>
            <a:prstDash val="solid"/>
            <a:round/>
            <a:headEnd type="none" w="lg" len="lg"/>
            <a:tailEnd type="none" w="lg" len="lg"/>
          </a:ln>
        </p:spPr>
      </p:cxnSp>
      <p:sp>
        <p:nvSpPr>
          <p:cNvPr id="687" name="Shape 687"/>
          <p:cNvSpPr/>
          <p:nvPr/>
        </p:nvSpPr>
        <p:spPr>
          <a:xfrm>
            <a:off x="4986375" y="17193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8" name="Shape 688"/>
          <p:cNvSpPr/>
          <p:nvPr/>
        </p:nvSpPr>
        <p:spPr>
          <a:xfrm>
            <a:off x="4986375" y="20554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89" name="Shape 689"/>
          <p:cNvSpPr/>
          <p:nvPr/>
        </p:nvSpPr>
        <p:spPr>
          <a:xfrm>
            <a:off x="4986375" y="48342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0" name="Shape 690"/>
          <p:cNvSpPr/>
          <p:nvPr/>
        </p:nvSpPr>
        <p:spPr>
          <a:xfrm>
            <a:off x="4986375" y="239147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1" name="Shape 691"/>
          <p:cNvSpPr/>
          <p:nvPr/>
        </p:nvSpPr>
        <p:spPr>
          <a:xfrm>
            <a:off x="4986375" y="26905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2" name="Shape 692"/>
          <p:cNvSpPr/>
          <p:nvPr/>
        </p:nvSpPr>
        <p:spPr>
          <a:xfrm>
            <a:off x="4986363" y="3415513"/>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3" name="Shape 693"/>
          <p:cNvSpPr/>
          <p:nvPr/>
        </p:nvSpPr>
        <p:spPr>
          <a:xfrm>
            <a:off x="4986375" y="377278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4" name="Shape 694"/>
          <p:cNvSpPr/>
          <p:nvPr/>
        </p:nvSpPr>
        <p:spPr>
          <a:xfrm>
            <a:off x="4986375" y="41405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95" name="Shape 695"/>
          <p:cNvSpPr/>
          <p:nvPr/>
        </p:nvSpPr>
        <p:spPr>
          <a:xfrm>
            <a:off x="4986375" y="44873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696" name="Shape 696"/>
          <p:cNvCxnSpPr>
            <a:stCxn id="503" idx="6"/>
            <a:endCxn id="687" idx="2"/>
          </p:cNvCxnSpPr>
          <p:nvPr/>
        </p:nvCxnSpPr>
        <p:spPr>
          <a:xfrm rot="10800000" flipH="1">
            <a:off x="4749375" y="1838950"/>
            <a:ext cx="237000" cy="107400"/>
          </a:xfrm>
          <a:prstGeom prst="straightConnector1">
            <a:avLst/>
          </a:prstGeom>
          <a:noFill/>
          <a:ln w="9525" cap="flat" cmpd="sng">
            <a:solidFill>
              <a:srgbClr val="000000"/>
            </a:solidFill>
            <a:prstDash val="solid"/>
            <a:round/>
            <a:headEnd type="none" w="lg" len="lg"/>
            <a:tailEnd type="none" w="lg" len="lg"/>
          </a:ln>
        </p:spPr>
      </p:cxnSp>
      <p:cxnSp>
        <p:nvCxnSpPr>
          <p:cNvPr id="697" name="Shape 697"/>
          <p:cNvCxnSpPr>
            <a:stCxn id="503" idx="6"/>
            <a:endCxn id="688" idx="2"/>
          </p:cNvCxnSpPr>
          <p:nvPr/>
        </p:nvCxnSpPr>
        <p:spPr>
          <a:xfrm>
            <a:off x="4749375" y="1946350"/>
            <a:ext cx="237000" cy="228600"/>
          </a:xfrm>
          <a:prstGeom prst="straightConnector1">
            <a:avLst/>
          </a:prstGeom>
          <a:noFill/>
          <a:ln w="9525" cap="flat" cmpd="sng">
            <a:solidFill>
              <a:srgbClr val="000000"/>
            </a:solidFill>
            <a:prstDash val="solid"/>
            <a:round/>
            <a:headEnd type="none" w="lg" len="lg"/>
            <a:tailEnd type="none" w="lg" len="lg"/>
          </a:ln>
        </p:spPr>
      </p:cxnSp>
      <p:cxnSp>
        <p:nvCxnSpPr>
          <p:cNvPr id="698" name="Shape 698"/>
          <p:cNvCxnSpPr>
            <a:stCxn id="503" idx="6"/>
            <a:endCxn id="690" idx="1"/>
          </p:cNvCxnSpPr>
          <p:nvPr/>
        </p:nvCxnSpPr>
        <p:spPr>
          <a:xfrm>
            <a:off x="4749375" y="1946350"/>
            <a:ext cx="264300" cy="480000"/>
          </a:xfrm>
          <a:prstGeom prst="straightConnector1">
            <a:avLst/>
          </a:prstGeom>
          <a:noFill/>
          <a:ln w="9525" cap="flat" cmpd="sng">
            <a:solidFill>
              <a:srgbClr val="000000"/>
            </a:solidFill>
            <a:prstDash val="solid"/>
            <a:round/>
            <a:headEnd type="none" w="lg" len="lg"/>
            <a:tailEnd type="none" w="lg" len="lg"/>
          </a:ln>
        </p:spPr>
      </p:cxnSp>
      <p:cxnSp>
        <p:nvCxnSpPr>
          <p:cNvPr id="699" name="Shape 699"/>
          <p:cNvCxnSpPr>
            <a:stCxn id="503" idx="6"/>
            <a:endCxn id="691" idx="1"/>
          </p:cNvCxnSpPr>
          <p:nvPr/>
        </p:nvCxnSpPr>
        <p:spPr>
          <a:xfrm>
            <a:off x="4749375" y="1946350"/>
            <a:ext cx="264300" cy="779100"/>
          </a:xfrm>
          <a:prstGeom prst="straightConnector1">
            <a:avLst/>
          </a:prstGeom>
          <a:noFill/>
          <a:ln w="9525" cap="flat" cmpd="sng">
            <a:solidFill>
              <a:srgbClr val="000000"/>
            </a:solidFill>
            <a:prstDash val="solid"/>
            <a:round/>
            <a:headEnd type="none" w="lg" len="lg"/>
            <a:tailEnd type="none" w="lg" len="lg"/>
          </a:ln>
        </p:spPr>
      </p:cxnSp>
      <p:cxnSp>
        <p:nvCxnSpPr>
          <p:cNvPr id="700" name="Shape 700"/>
          <p:cNvCxnSpPr>
            <a:stCxn id="503" idx="6"/>
          </p:cNvCxnSpPr>
          <p:nvPr/>
        </p:nvCxnSpPr>
        <p:spPr>
          <a:xfrm>
            <a:off x="4749375" y="1946350"/>
            <a:ext cx="273900" cy="1293600"/>
          </a:xfrm>
          <a:prstGeom prst="straightConnector1">
            <a:avLst/>
          </a:prstGeom>
          <a:noFill/>
          <a:ln w="9525" cap="flat" cmpd="sng">
            <a:solidFill>
              <a:srgbClr val="000000"/>
            </a:solidFill>
            <a:prstDash val="solid"/>
            <a:round/>
            <a:headEnd type="none" w="lg" len="lg"/>
            <a:tailEnd type="none" w="lg" len="lg"/>
          </a:ln>
        </p:spPr>
      </p:cxnSp>
      <p:cxnSp>
        <p:nvCxnSpPr>
          <p:cNvPr id="701" name="Shape 701"/>
          <p:cNvCxnSpPr>
            <a:stCxn id="503" idx="6"/>
            <a:endCxn id="692" idx="1"/>
          </p:cNvCxnSpPr>
          <p:nvPr/>
        </p:nvCxnSpPr>
        <p:spPr>
          <a:xfrm>
            <a:off x="4749375" y="1946350"/>
            <a:ext cx="264300" cy="1504200"/>
          </a:xfrm>
          <a:prstGeom prst="straightConnector1">
            <a:avLst/>
          </a:prstGeom>
          <a:noFill/>
          <a:ln w="9525" cap="flat" cmpd="sng">
            <a:solidFill>
              <a:srgbClr val="000000"/>
            </a:solidFill>
            <a:prstDash val="solid"/>
            <a:round/>
            <a:headEnd type="none" w="lg" len="lg"/>
            <a:tailEnd type="none" w="lg" len="lg"/>
          </a:ln>
        </p:spPr>
      </p:cxnSp>
      <p:cxnSp>
        <p:nvCxnSpPr>
          <p:cNvPr id="702" name="Shape 702"/>
          <p:cNvCxnSpPr>
            <a:stCxn id="503" idx="6"/>
            <a:endCxn id="693" idx="1"/>
          </p:cNvCxnSpPr>
          <p:nvPr/>
        </p:nvCxnSpPr>
        <p:spPr>
          <a:xfrm>
            <a:off x="4749375" y="1946350"/>
            <a:ext cx="264300" cy="1861500"/>
          </a:xfrm>
          <a:prstGeom prst="straightConnector1">
            <a:avLst/>
          </a:prstGeom>
          <a:noFill/>
          <a:ln w="9525" cap="flat" cmpd="sng">
            <a:solidFill>
              <a:srgbClr val="000000"/>
            </a:solidFill>
            <a:prstDash val="solid"/>
            <a:round/>
            <a:headEnd type="none" w="lg" len="lg"/>
            <a:tailEnd type="none" w="lg" len="lg"/>
          </a:ln>
        </p:spPr>
      </p:cxnSp>
      <p:cxnSp>
        <p:nvCxnSpPr>
          <p:cNvPr id="703" name="Shape 703"/>
          <p:cNvCxnSpPr>
            <a:stCxn id="503" idx="6"/>
            <a:endCxn id="694" idx="1"/>
          </p:cNvCxnSpPr>
          <p:nvPr/>
        </p:nvCxnSpPr>
        <p:spPr>
          <a:xfrm>
            <a:off x="4749375" y="1946350"/>
            <a:ext cx="264300" cy="2229300"/>
          </a:xfrm>
          <a:prstGeom prst="straightConnector1">
            <a:avLst/>
          </a:prstGeom>
          <a:noFill/>
          <a:ln w="9525" cap="flat" cmpd="sng">
            <a:solidFill>
              <a:srgbClr val="000000"/>
            </a:solidFill>
            <a:prstDash val="solid"/>
            <a:round/>
            <a:headEnd type="none" w="lg" len="lg"/>
            <a:tailEnd type="none" w="lg" len="lg"/>
          </a:ln>
        </p:spPr>
      </p:cxnSp>
      <p:cxnSp>
        <p:nvCxnSpPr>
          <p:cNvPr id="704" name="Shape 704"/>
          <p:cNvCxnSpPr>
            <a:stCxn id="503" idx="6"/>
            <a:endCxn id="695" idx="1"/>
          </p:cNvCxnSpPr>
          <p:nvPr/>
        </p:nvCxnSpPr>
        <p:spPr>
          <a:xfrm>
            <a:off x="4749375" y="1946350"/>
            <a:ext cx="264300" cy="2576100"/>
          </a:xfrm>
          <a:prstGeom prst="straightConnector1">
            <a:avLst/>
          </a:prstGeom>
          <a:noFill/>
          <a:ln w="9525" cap="flat" cmpd="sng">
            <a:solidFill>
              <a:srgbClr val="000000"/>
            </a:solidFill>
            <a:prstDash val="solid"/>
            <a:round/>
            <a:headEnd type="none" w="lg" len="lg"/>
            <a:tailEnd type="none" w="lg" len="lg"/>
          </a:ln>
        </p:spPr>
      </p:cxnSp>
      <p:cxnSp>
        <p:nvCxnSpPr>
          <p:cNvPr id="705" name="Shape 705"/>
          <p:cNvCxnSpPr>
            <a:stCxn id="503" idx="6"/>
            <a:endCxn id="689" idx="3"/>
          </p:cNvCxnSpPr>
          <p:nvPr/>
        </p:nvCxnSpPr>
        <p:spPr>
          <a:xfrm>
            <a:off x="4749375" y="1946350"/>
            <a:ext cx="264300" cy="3091800"/>
          </a:xfrm>
          <a:prstGeom prst="straightConnector1">
            <a:avLst/>
          </a:prstGeom>
          <a:noFill/>
          <a:ln w="9525" cap="flat" cmpd="sng">
            <a:solidFill>
              <a:srgbClr val="000000"/>
            </a:solidFill>
            <a:prstDash val="solid"/>
            <a:round/>
            <a:headEnd type="none" w="lg" len="lg"/>
            <a:tailEnd type="none" w="lg" len="lg"/>
          </a:ln>
        </p:spPr>
      </p:cxnSp>
      <p:cxnSp>
        <p:nvCxnSpPr>
          <p:cNvPr id="706" name="Shape 706"/>
          <p:cNvCxnSpPr>
            <a:stCxn id="502" idx="6"/>
            <a:endCxn id="687" idx="2"/>
          </p:cNvCxnSpPr>
          <p:nvPr/>
        </p:nvCxnSpPr>
        <p:spPr>
          <a:xfrm rot="10800000" flipH="1">
            <a:off x="4749375" y="1838875"/>
            <a:ext cx="237000" cy="417300"/>
          </a:xfrm>
          <a:prstGeom prst="straightConnector1">
            <a:avLst/>
          </a:prstGeom>
          <a:noFill/>
          <a:ln w="9525" cap="flat" cmpd="sng">
            <a:solidFill>
              <a:srgbClr val="000000"/>
            </a:solidFill>
            <a:prstDash val="solid"/>
            <a:round/>
            <a:headEnd type="none" w="lg" len="lg"/>
            <a:tailEnd type="none" w="lg" len="lg"/>
          </a:ln>
        </p:spPr>
      </p:cxnSp>
      <p:cxnSp>
        <p:nvCxnSpPr>
          <p:cNvPr id="707" name="Shape 707"/>
          <p:cNvCxnSpPr>
            <a:stCxn id="502" idx="6"/>
            <a:endCxn id="688" idx="2"/>
          </p:cNvCxnSpPr>
          <p:nvPr/>
        </p:nvCxnSpPr>
        <p:spPr>
          <a:xfrm rot="10800000" flipH="1">
            <a:off x="4749375" y="2174875"/>
            <a:ext cx="237000" cy="81300"/>
          </a:xfrm>
          <a:prstGeom prst="straightConnector1">
            <a:avLst/>
          </a:prstGeom>
          <a:noFill/>
          <a:ln w="9525" cap="flat" cmpd="sng">
            <a:solidFill>
              <a:srgbClr val="000000"/>
            </a:solidFill>
            <a:prstDash val="solid"/>
            <a:round/>
            <a:headEnd type="none" w="lg" len="lg"/>
            <a:tailEnd type="none" w="lg" len="lg"/>
          </a:ln>
        </p:spPr>
      </p:cxnSp>
      <p:cxnSp>
        <p:nvCxnSpPr>
          <p:cNvPr id="708" name="Shape 708"/>
          <p:cNvCxnSpPr>
            <a:stCxn id="502" idx="6"/>
            <a:endCxn id="690" idx="2"/>
          </p:cNvCxnSpPr>
          <p:nvPr/>
        </p:nvCxnSpPr>
        <p:spPr>
          <a:xfrm>
            <a:off x="4749375" y="2256175"/>
            <a:ext cx="237000" cy="255000"/>
          </a:xfrm>
          <a:prstGeom prst="straightConnector1">
            <a:avLst/>
          </a:prstGeom>
          <a:noFill/>
          <a:ln w="9525" cap="flat" cmpd="sng">
            <a:solidFill>
              <a:srgbClr val="000000"/>
            </a:solidFill>
            <a:prstDash val="solid"/>
            <a:round/>
            <a:headEnd type="none" w="lg" len="lg"/>
            <a:tailEnd type="none" w="lg" len="lg"/>
          </a:ln>
        </p:spPr>
      </p:cxnSp>
      <p:cxnSp>
        <p:nvCxnSpPr>
          <p:cNvPr id="709" name="Shape 709"/>
          <p:cNvCxnSpPr>
            <a:endCxn id="691" idx="2"/>
          </p:cNvCxnSpPr>
          <p:nvPr/>
        </p:nvCxnSpPr>
        <p:spPr>
          <a:xfrm>
            <a:off x="4749375" y="2256300"/>
            <a:ext cx="237000" cy="553800"/>
          </a:xfrm>
          <a:prstGeom prst="straightConnector1">
            <a:avLst/>
          </a:prstGeom>
          <a:noFill/>
          <a:ln w="9525" cap="flat" cmpd="sng">
            <a:solidFill>
              <a:srgbClr val="000000"/>
            </a:solidFill>
            <a:prstDash val="solid"/>
            <a:round/>
            <a:headEnd type="none" w="lg" len="lg"/>
            <a:tailEnd type="none" w="lg" len="lg"/>
          </a:ln>
        </p:spPr>
      </p:cxnSp>
      <p:cxnSp>
        <p:nvCxnSpPr>
          <p:cNvPr id="710" name="Shape 710"/>
          <p:cNvCxnSpPr/>
          <p:nvPr/>
        </p:nvCxnSpPr>
        <p:spPr>
          <a:xfrm>
            <a:off x="4749375" y="2256175"/>
            <a:ext cx="317400" cy="907800"/>
          </a:xfrm>
          <a:prstGeom prst="straightConnector1">
            <a:avLst/>
          </a:prstGeom>
          <a:noFill/>
          <a:ln w="9525" cap="flat" cmpd="sng">
            <a:solidFill>
              <a:srgbClr val="000000"/>
            </a:solidFill>
            <a:prstDash val="solid"/>
            <a:round/>
            <a:headEnd type="none" w="lg" len="lg"/>
            <a:tailEnd type="none" w="lg" len="lg"/>
          </a:ln>
        </p:spPr>
      </p:cxnSp>
      <p:cxnSp>
        <p:nvCxnSpPr>
          <p:cNvPr id="711" name="Shape 711"/>
          <p:cNvCxnSpPr>
            <a:stCxn id="502" idx="6"/>
            <a:endCxn id="692" idx="1"/>
          </p:cNvCxnSpPr>
          <p:nvPr/>
        </p:nvCxnSpPr>
        <p:spPr>
          <a:xfrm>
            <a:off x="4749375" y="2256175"/>
            <a:ext cx="264300" cy="1194300"/>
          </a:xfrm>
          <a:prstGeom prst="straightConnector1">
            <a:avLst/>
          </a:prstGeom>
          <a:noFill/>
          <a:ln w="9525" cap="flat" cmpd="sng">
            <a:solidFill>
              <a:srgbClr val="000000"/>
            </a:solidFill>
            <a:prstDash val="solid"/>
            <a:round/>
            <a:headEnd type="none" w="lg" len="lg"/>
            <a:tailEnd type="none" w="lg" len="lg"/>
          </a:ln>
        </p:spPr>
      </p:cxnSp>
      <p:cxnSp>
        <p:nvCxnSpPr>
          <p:cNvPr id="712" name="Shape 712"/>
          <p:cNvCxnSpPr>
            <a:stCxn id="502" idx="6"/>
            <a:endCxn id="693" idx="1"/>
          </p:cNvCxnSpPr>
          <p:nvPr/>
        </p:nvCxnSpPr>
        <p:spPr>
          <a:xfrm>
            <a:off x="4749375" y="2256175"/>
            <a:ext cx="264300" cy="1551600"/>
          </a:xfrm>
          <a:prstGeom prst="straightConnector1">
            <a:avLst/>
          </a:prstGeom>
          <a:noFill/>
          <a:ln w="9525" cap="flat" cmpd="sng">
            <a:solidFill>
              <a:srgbClr val="000000"/>
            </a:solidFill>
            <a:prstDash val="solid"/>
            <a:round/>
            <a:headEnd type="none" w="lg" len="lg"/>
            <a:tailEnd type="none" w="lg" len="lg"/>
          </a:ln>
        </p:spPr>
      </p:cxnSp>
      <p:cxnSp>
        <p:nvCxnSpPr>
          <p:cNvPr id="713" name="Shape 713"/>
          <p:cNvCxnSpPr>
            <a:stCxn id="503" idx="5"/>
            <a:endCxn id="694" idx="2"/>
          </p:cNvCxnSpPr>
          <p:nvPr/>
        </p:nvCxnSpPr>
        <p:spPr>
          <a:xfrm>
            <a:off x="4722092" y="2030885"/>
            <a:ext cx="264300" cy="2229300"/>
          </a:xfrm>
          <a:prstGeom prst="straightConnector1">
            <a:avLst/>
          </a:prstGeom>
          <a:noFill/>
          <a:ln w="9525" cap="flat" cmpd="sng">
            <a:solidFill>
              <a:srgbClr val="000000"/>
            </a:solidFill>
            <a:prstDash val="solid"/>
            <a:round/>
            <a:headEnd type="none" w="lg" len="lg"/>
            <a:tailEnd type="none" w="lg" len="lg"/>
          </a:ln>
        </p:spPr>
      </p:cxnSp>
      <p:cxnSp>
        <p:nvCxnSpPr>
          <p:cNvPr id="714" name="Shape 714"/>
          <p:cNvCxnSpPr>
            <a:endCxn id="695" idx="2"/>
          </p:cNvCxnSpPr>
          <p:nvPr/>
        </p:nvCxnSpPr>
        <p:spPr>
          <a:xfrm>
            <a:off x="4749375" y="2256100"/>
            <a:ext cx="237000" cy="2350800"/>
          </a:xfrm>
          <a:prstGeom prst="straightConnector1">
            <a:avLst/>
          </a:prstGeom>
          <a:noFill/>
          <a:ln w="9525" cap="flat" cmpd="sng">
            <a:solidFill>
              <a:srgbClr val="000000"/>
            </a:solidFill>
            <a:prstDash val="solid"/>
            <a:round/>
            <a:headEnd type="none" w="lg" len="lg"/>
            <a:tailEnd type="none" w="lg" len="lg"/>
          </a:ln>
        </p:spPr>
      </p:cxnSp>
      <p:cxnSp>
        <p:nvCxnSpPr>
          <p:cNvPr id="715" name="Shape 715"/>
          <p:cNvCxnSpPr>
            <a:stCxn id="502" idx="6"/>
            <a:endCxn id="689" idx="2"/>
          </p:cNvCxnSpPr>
          <p:nvPr/>
        </p:nvCxnSpPr>
        <p:spPr>
          <a:xfrm>
            <a:off x="4749375" y="2256175"/>
            <a:ext cx="237000" cy="2697600"/>
          </a:xfrm>
          <a:prstGeom prst="straightConnector1">
            <a:avLst/>
          </a:prstGeom>
          <a:noFill/>
          <a:ln w="9525" cap="flat" cmpd="sng">
            <a:solidFill>
              <a:srgbClr val="000000"/>
            </a:solidFill>
            <a:prstDash val="solid"/>
            <a:round/>
            <a:headEnd type="none" w="lg" len="lg"/>
            <a:tailEnd type="none" w="lg" len="lg"/>
          </a:ln>
        </p:spPr>
      </p:cxnSp>
      <p:sp>
        <p:nvSpPr>
          <p:cNvPr id="716" name="Shape 716"/>
          <p:cNvSpPr/>
          <p:nvPr/>
        </p:nvSpPr>
        <p:spPr>
          <a:xfrm rot="5400000">
            <a:off x="4068975" y="1533175"/>
            <a:ext cx="108600" cy="337200"/>
          </a:xfrm>
          <a:prstGeom prst="lef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17" name="Shape 717"/>
          <p:cNvSpPr txBox="1"/>
          <p:nvPr/>
        </p:nvSpPr>
        <p:spPr>
          <a:xfrm>
            <a:off x="3798150" y="1290150"/>
            <a:ext cx="1021800" cy="1842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 layer</a:t>
            </a:r>
          </a:p>
        </p:txBody>
      </p:sp>
      <p:sp>
        <p:nvSpPr>
          <p:cNvPr id="718" name="Shape 718"/>
          <p:cNvSpPr txBox="1"/>
          <p:nvPr/>
        </p:nvSpPr>
        <p:spPr>
          <a:xfrm>
            <a:off x="3233325" y="1290150"/>
            <a:ext cx="175800" cy="282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1</a:t>
            </a:r>
          </a:p>
        </p:txBody>
      </p:sp>
      <p:sp>
        <p:nvSpPr>
          <p:cNvPr id="719" name="Shape 719"/>
          <p:cNvSpPr txBox="1"/>
          <p:nvPr/>
        </p:nvSpPr>
        <p:spPr>
          <a:xfrm>
            <a:off x="2860875" y="4729850"/>
            <a:ext cx="932100" cy="195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784</a:t>
            </a:r>
          </a:p>
        </p:txBody>
      </p:sp>
      <p:sp>
        <p:nvSpPr>
          <p:cNvPr id="720" name="Shape 720"/>
          <p:cNvSpPr/>
          <p:nvPr/>
        </p:nvSpPr>
        <p:spPr>
          <a:xfrm rot="10800000" flipH="1">
            <a:off x="5235225" y="3404575"/>
            <a:ext cx="21600" cy="261000"/>
          </a:xfrm>
          <a:prstGeom prst="rightBracket">
            <a:avLst>
              <a:gd name="adj" fmla="val 0"/>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21" name="Shape 721"/>
          <p:cNvSpPr txBox="1"/>
          <p:nvPr/>
        </p:nvSpPr>
        <p:spPr>
          <a:xfrm>
            <a:off x="5319375" y="3302250"/>
            <a:ext cx="932100" cy="2226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a neuron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25"/>
        <p:cNvGrpSpPr/>
        <p:nvPr/>
      </p:nvGrpSpPr>
      <p:grpSpPr>
        <a:xfrm>
          <a:off x="0" y="0"/>
          <a:ext cx="0" cy="0"/>
          <a:chOff x="0" y="0"/>
          <a:chExt cx="0" cy="0"/>
        </a:xfrm>
      </p:grpSpPr>
      <p:pic>
        <p:nvPicPr>
          <p:cNvPr id="726" name="Shape 72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727" name="Shape 727"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728" name="Shape 728"/>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1. Intro</a:t>
            </a:r>
          </a:p>
        </p:txBody>
      </p:sp>
      <p:sp>
        <p:nvSpPr>
          <p:cNvPr id="729" name="Shape 729"/>
          <p:cNvSpPr txBox="1">
            <a:spLocks noGrp="1"/>
          </p:cNvSpPr>
          <p:nvPr>
            <p:ph type="body" idx="4294967295"/>
          </p:nvPr>
        </p:nvSpPr>
        <p:spPr>
          <a:xfrm>
            <a:off x="2855550" y="1377480"/>
            <a:ext cx="3432900" cy="33279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1200" b="1">
                <a:latin typeface="Raleway"/>
                <a:ea typeface="Raleway"/>
                <a:cs typeface="Raleway"/>
                <a:sym typeface="Raleway"/>
              </a:rPr>
              <a:t>Choose one approach</a:t>
            </a:r>
            <a:r>
              <a:rPr lang="en" sz="1200">
                <a:latin typeface="Raleway"/>
                <a:ea typeface="Raleway"/>
                <a:cs typeface="Raleway"/>
                <a:sym typeface="Raleway"/>
              </a:rPr>
              <a:t> to grab the audience’s attention right from the start: </a:t>
            </a:r>
            <a:r>
              <a:rPr lang="en" sz="1200">
                <a:solidFill>
                  <a:schemeClr val="dk2"/>
                </a:solidFill>
                <a:latin typeface="Raleway"/>
                <a:ea typeface="Raleway"/>
                <a:cs typeface="Raleway"/>
                <a:sym typeface="Raleway"/>
              </a:rPr>
              <a:t>unexpected, emotional, or simple.</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Unexpected</a:t>
            </a:r>
            <a:r>
              <a:rPr lang="en" sz="1400">
                <a:latin typeface="Raleway"/>
                <a:ea typeface="Raleway"/>
                <a:cs typeface="Raleway"/>
                <a:sym typeface="Raleway"/>
              </a:rPr>
              <a:t/>
            </a:r>
            <a:br>
              <a:rPr lang="en" sz="1400">
                <a:latin typeface="Raleway"/>
                <a:ea typeface="Raleway"/>
                <a:cs typeface="Raleway"/>
                <a:sym typeface="Raleway"/>
              </a:rPr>
            </a:br>
            <a:r>
              <a:rPr lang="en" sz="1200">
                <a:solidFill>
                  <a:schemeClr val="dk2"/>
                </a:solidFill>
                <a:latin typeface="Raleway"/>
                <a:ea typeface="Raleway"/>
                <a:cs typeface="Raleway"/>
                <a:sym typeface="Raleway"/>
              </a:rPr>
              <a:t>Highlight what’s new, unusual, 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surprising.</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Emotional</a:t>
            </a:r>
            <a:r>
              <a:rPr lang="en" sz="1400">
                <a:latin typeface="Raleway"/>
                <a:ea typeface="Raleway"/>
                <a:cs typeface="Raleway"/>
                <a:sym typeface="Raleway"/>
              </a:rPr>
              <a:t/>
            </a:r>
            <a:br>
              <a:rPr lang="en" sz="1400">
                <a:latin typeface="Raleway"/>
                <a:ea typeface="Raleway"/>
                <a:cs typeface="Raleway"/>
                <a:sym typeface="Raleway"/>
              </a:rPr>
            </a:br>
            <a:r>
              <a:rPr lang="en" sz="1200">
                <a:solidFill>
                  <a:schemeClr val="dk2"/>
                </a:solidFill>
                <a:latin typeface="Raleway"/>
                <a:ea typeface="Raleway"/>
                <a:cs typeface="Raleway"/>
                <a:sym typeface="Raleway"/>
              </a:rPr>
              <a:t>Give people a reason to care.</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Simple</a:t>
            </a:r>
            <a:r>
              <a:rPr lang="en" sz="1400">
                <a:latin typeface="Raleway"/>
                <a:ea typeface="Raleway"/>
                <a:cs typeface="Raleway"/>
                <a:sym typeface="Raleway"/>
              </a:rPr>
              <a:t/>
            </a:r>
            <a:br>
              <a:rPr lang="en" sz="1400">
                <a:latin typeface="Raleway"/>
                <a:ea typeface="Raleway"/>
                <a:cs typeface="Raleway"/>
                <a:sym typeface="Raleway"/>
              </a:rPr>
            </a:br>
            <a:r>
              <a:rPr lang="en" sz="1200">
                <a:solidFill>
                  <a:schemeClr val="dk2"/>
                </a:solidFill>
                <a:latin typeface="Raleway"/>
                <a:ea typeface="Raleway"/>
                <a:cs typeface="Raleway"/>
                <a:sym typeface="Raleway"/>
              </a:rPr>
              <a:t>Provide a simple unifying message for</a:t>
            </a:r>
            <a:r>
              <a:rPr lang="en" sz="1200">
                <a:latin typeface="Raleway"/>
                <a:ea typeface="Raleway"/>
                <a:cs typeface="Raleway"/>
                <a:sym typeface="Raleway"/>
              </a:rPr>
              <a:t> </a:t>
            </a:r>
            <a:r>
              <a:rPr lang="en" sz="1200">
                <a:solidFill>
                  <a:schemeClr val="dk2"/>
                </a:solidFill>
                <a:latin typeface="Raleway"/>
                <a:ea typeface="Raleway"/>
                <a:cs typeface="Raleway"/>
                <a:sym typeface="Raleway"/>
              </a:rPr>
              <a:t>what</a:t>
            </a:r>
            <a:r>
              <a:rPr lang="en" sz="1200">
                <a:latin typeface="Raleway"/>
                <a:ea typeface="Raleway"/>
                <a:cs typeface="Raleway"/>
                <a:sym typeface="Raleway"/>
              </a:rPr>
              <a:t> </a:t>
            </a:r>
            <a:r>
              <a:rPr lang="en" sz="1200">
                <a:solidFill>
                  <a:schemeClr val="dk2"/>
                </a:solidFill>
                <a:latin typeface="Raleway"/>
                <a:ea typeface="Raleway"/>
                <a:cs typeface="Raleway"/>
                <a:sym typeface="Raleway"/>
              </a:rPr>
              <a:t>is to come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283100" y="712150"/>
            <a:ext cx="8631600" cy="3835500"/>
          </a:xfrm>
          <a:prstGeom prst="rect">
            <a:avLst/>
          </a:prstGeom>
        </p:spPr>
        <p:txBody>
          <a:bodyPr wrap="square" lIns="91425" tIns="91425" rIns="91425" bIns="91425" anchor="t" anchorCtr="0">
            <a:noAutofit/>
          </a:bodyPr>
          <a:lstStyle/>
          <a:p>
            <a:pPr marL="0" lvl="0" indent="0" rtl="0">
              <a:spcBef>
                <a:spcPts val="0"/>
              </a:spcBef>
              <a:buNone/>
            </a:pPr>
            <a:r>
              <a:rPr lang="en"/>
              <a:t>How many languages do </a:t>
            </a:r>
            <a:br>
              <a:rPr lang="en"/>
            </a:br>
            <a:r>
              <a:rPr lang="en"/>
              <a:t>you need to know to </a:t>
            </a:r>
            <a:r>
              <a:rPr lang="en">
                <a:solidFill>
                  <a:schemeClr val="accent5"/>
                </a:solidFill>
              </a:rPr>
              <a:t>communicate with </a:t>
            </a:r>
            <a:br>
              <a:rPr lang="en">
                <a:solidFill>
                  <a:schemeClr val="accent5"/>
                </a:solidFill>
              </a:rPr>
            </a:br>
            <a:r>
              <a:rPr lang="en">
                <a:solidFill>
                  <a:schemeClr val="accent5"/>
                </a:solidFill>
              </a:rPr>
              <a:t>the rest of the world?</a:t>
            </a:r>
          </a:p>
        </p:txBody>
      </p:sp>
      <p:grpSp>
        <p:nvGrpSpPr>
          <p:cNvPr id="735" name="Shape 735"/>
          <p:cNvGrpSpPr/>
          <p:nvPr/>
        </p:nvGrpSpPr>
        <p:grpSpPr>
          <a:xfrm>
            <a:off x="6781388" y="2464029"/>
            <a:ext cx="2212050" cy="2537076"/>
            <a:chOff x="6803275" y="395363"/>
            <a:chExt cx="2212050" cy="2537076"/>
          </a:xfrm>
        </p:grpSpPr>
        <p:pic>
          <p:nvPicPr>
            <p:cNvPr id="736" name="Shape 73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737" name="Shape 73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738" name="Shape 738"/>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69850" rtl="0">
                <a:spcBef>
                  <a:spcPts val="0"/>
                </a:spcBef>
                <a:spcAft>
                  <a:spcPts val="80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lang="en" sz="1200" b="1">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p>
            <a:p>
              <a:pPr marL="0" lvl="0" indent="0" rtl="0">
                <a:spcBef>
                  <a:spcPts val="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Shape 743"/>
          <p:cNvSpPr txBox="1">
            <a:spLocks noGrp="1"/>
          </p:cNvSpPr>
          <p:nvPr>
            <p:ph type="title"/>
          </p:nvPr>
        </p:nvSpPr>
        <p:spPr>
          <a:xfrm>
            <a:off x="283099" y="712150"/>
            <a:ext cx="8622300" cy="3835500"/>
          </a:xfrm>
          <a:prstGeom prst="rect">
            <a:avLst/>
          </a:prstGeom>
        </p:spPr>
        <p:txBody>
          <a:bodyPr wrap="square" lIns="91425" tIns="91425" rIns="91425" bIns="91425" anchor="t" anchorCtr="0">
            <a:noAutofit/>
          </a:bodyPr>
          <a:lstStyle/>
          <a:p>
            <a:pPr marL="0" lvl="0" indent="0" rtl="0">
              <a:spcBef>
                <a:spcPts val="0"/>
              </a:spcBef>
              <a:spcAft>
                <a:spcPts val="1000"/>
              </a:spcAft>
              <a:buNone/>
            </a:pPr>
            <a:r>
              <a:rPr lang="en">
                <a:solidFill>
                  <a:schemeClr val="accent5"/>
                </a:solidFill>
              </a:rPr>
              <a:t>Just one!</a:t>
            </a:r>
            <a:r>
              <a:rPr lang="en"/>
              <a:t> Your own.</a:t>
            </a:r>
          </a:p>
          <a:p>
            <a:pPr marL="0" lvl="0" indent="0" rtl="0">
              <a:spcBef>
                <a:spcPts val="0"/>
              </a:spcBef>
              <a:spcAft>
                <a:spcPts val="1000"/>
              </a:spcAft>
              <a:buNone/>
            </a:pPr>
            <a:r>
              <a:rPr lang="en" sz="2400" b="0"/>
              <a:t>(With a little help from your smart phone)</a:t>
            </a:r>
          </a:p>
        </p:txBody>
      </p:sp>
      <p:grpSp>
        <p:nvGrpSpPr>
          <p:cNvPr id="744" name="Shape 744"/>
          <p:cNvGrpSpPr/>
          <p:nvPr/>
        </p:nvGrpSpPr>
        <p:grpSpPr>
          <a:xfrm>
            <a:off x="6781388" y="2464035"/>
            <a:ext cx="2212050" cy="2537076"/>
            <a:chOff x="6803275" y="395363"/>
            <a:chExt cx="2212050" cy="2537076"/>
          </a:xfrm>
        </p:grpSpPr>
        <p:pic>
          <p:nvPicPr>
            <p:cNvPr id="745" name="Shape 74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746" name="Shape 746"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747" name="Shape 747"/>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Remember. If something sounds like common sense, people will ignore it. </a:t>
              </a:r>
            </a:p>
            <a:p>
              <a:pPr marL="0" lvl="0" indent="0" rtl="0">
                <a:spcBef>
                  <a:spcPts val="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title"/>
          </p:nvPr>
        </p:nvSpPr>
        <p:spPr>
          <a:xfrm>
            <a:off x="265500" y="1912650"/>
            <a:ext cx="4045200" cy="1318200"/>
          </a:xfrm>
          <a:prstGeom prst="rect">
            <a:avLst/>
          </a:prstGeom>
        </p:spPr>
        <p:txBody>
          <a:bodyPr wrap="square" lIns="91425" tIns="91425" rIns="91425" bIns="91425" anchor="ctr" anchorCtr="0">
            <a:noAutofit/>
          </a:bodyPr>
          <a:lstStyle/>
          <a:p>
            <a:pPr marL="0" lvl="0" indent="0" algn="l">
              <a:spcBef>
                <a:spcPts val="0"/>
              </a:spcBef>
              <a:buNone/>
            </a:pPr>
            <a:r>
              <a:rPr lang="en" sz="2400" b="0">
                <a:solidFill>
                  <a:schemeClr val="dk2"/>
                </a:solidFill>
              </a:rPr>
              <a:t>The Google Translate app can repeat anything you say in up to </a:t>
            </a:r>
            <a:r>
              <a:rPr lang="en"/>
              <a:t>NINETY LANGUAGES</a:t>
            </a:r>
            <a:r>
              <a:rPr lang="en" sz="2400"/>
              <a:t> </a:t>
            </a:r>
            <a:r>
              <a:rPr lang="en" sz="2400" b="0">
                <a:solidFill>
                  <a:schemeClr val="dk2"/>
                </a:solidFill>
              </a:rPr>
              <a:t>from German and Japanese  to Czech and Zulu</a:t>
            </a:r>
          </a:p>
        </p:txBody>
      </p:sp>
      <p:pic>
        <p:nvPicPr>
          <p:cNvPr id="753" name="Shape 753"/>
          <p:cNvPicPr preferRelativeResize="0"/>
          <p:nvPr/>
        </p:nvPicPr>
        <p:blipFill rotWithShape="1">
          <a:blip r:embed="rId3">
            <a:alphaModFix/>
          </a:blip>
          <a:srcRect r="39660"/>
          <a:stretch/>
        </p:blipFill>
        <p:spPr>
          <a:xfrm>
            <a:off x="4488725" y="0"/>
            <a:ext cx="4655273" cy="5143501"/>
          </a:xfrm>
          <a:prstGeom prst="rect">
            <a:avLst/>
          </a:prstGeom>
          <a:noFill/>
          <a:ln>
            <a:noFill/>
          </a:ln>
        </p:spPr>
      </p:pic>
      <p:grpSp>
        <p:nvGrpSpPr>
          <p:cNvPr id="754" name="Shape 754"/>
          <p:cNvGrpSpPr/>
          <p:nvPr/>
        </p:nvGrpSpPr>
        <p:grpSpPr>
          <a:xfrm>
            <a:off x="6781388" y="2464035"/>
            <a:ext cx="2212050" cy="2537076"/>
            <a:chOff x="6803275" y="395363"/>
            <a:chExt cx="2212050" cy="2537076"/>
          </a:xfrm>
        </p:grpSpPr>
        <p:pic>
          <p:nvPicPr>
            <p:cNvPr id="755" name="Shape 75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756" name="Shape 756"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757" name="Shape 757"/>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69850" rtl="0">
                <a:spcBef>
                  <a:spcPts val="0"/>
                </a:spcBef>
                <a:spcAft>
                  <a:spcPts val="80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p>
            <a:p>
              <a:pPr marL="0" lvl="0" indent="0" rtl="0">
                <a:spcBef>
                  <a:spcPts val="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1"/>
        <p:cNvGrpSpPr/>
        <p:nvPr/>
      </p:nvGrpSpPr>
      <p:grpSpPr>
        <a:xfrm>
          <a:off x="0" y="0"/>
          <a:ext cx="0" cy="0"/>
          <a:chOff x="0" y="0"/>
          <a:chExt cx="0" cy="0"/>
        </a:xfrm>
      </p:grpSpPr>
      <p:pic>
        <p:nvPicPr>
          <p:cNvPr id="762" name="Shape 76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763" name="Shape 763"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764" name="Shape 764"/>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2. Examples</a:t>
            </a:r>
          </a:p>
        </p:txBody>
      </p:sp>
      <p:sp>
        <p:nvSpPr>
          <p:cNvPr id="765" name="Shape 765"/>
          <p:cNvSpPr txBox="1">
            <a:spLocks noGrp="1"/>
          </p:cNvSpPr>
          <p:nvPr>
            <p:ph type="body" idx="4294967295"/>
          </p:nvPr>
        </p:nvSpPr>
        <p:spPr>
          <a:xfrm>
            <a:off x="2855550" y="1377480"/>
            <a:ext cx="3432900" cy="3327900"/>
          </a:xfrm>
          <a:prstGeom prst="rect">
            <a:avLst/>
          </a:prstGeom>
        </p:spPr>
        <p:txBody>
          <a:bodyPr wrap="square" lIns="91425" tIns="91425" rIns="91425" bIns="91425" anchor="t" anchorCtr="0">
            <a:noAutofit/>
          </a:bodyPr>
          <a:lstStyle/>
          <a:p>
            <a:pPr marL="0" lvl="0" indent="-69850" rtl="0">
              <a:spcBef>
                <a:spcPts val="0"/>
              </a:spcBef>
              <a:buClr>
                <a:schemeClr val="dk2"/>
              </a:buClr>
              <a:buSzPts val="1100"/>
              <a:buFont typeface="Arial"/>
              <a:buNone/>
            </a:pPr>
            <a:r>
              <a:rPr lang="en" sz="1200">
                <a:latin typeface="Raleway"/>
                <a:ea typeface="Raleway"/>
                <a:cs typeface="Raleway"/>
                <a:sym typeface="Raleway"/>
              </a:rPr>
              <a:t>By the end of this section, your audience should be able to visualize: </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What</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Who</a:t>
            </a:r>
            <a:r>
              <a:rPr lang="en" sz="1400">
                <a:latin typeface="Raleway"/>
                <a:ea typeface="Raleway"/>
                <a:cs typeface="Raleway"/>
                <a:sym typeface="Raleway"/>
              </a:rPr>
              <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9"/>
        <p:cNvGrpSpPr/>
        <p:nvPr/>
      </p:nvGrpSpPr>
      <p:grpSpPr>
        <a:xfrm>
          <a:off x="0" y="0"/>
          <a:ext cx="0" cy="0"/>
          <a:chOff x="0" y="0"/>
          <a:chExt cx="0" cy="0"/>
        </a:xfrm>
      </p:grpSpPr>
      <p:pic>
        <p:nvPicPr>
          <p:cNvPr id="770" name="Shape 770" descr="Screen Shot 2015-11-19 at 11.46.25 PM.png"/>
          <p:cNvPicPr preferRelativeResize="0"/>
          <p:nvPr/>
        </p:nvPicPr>
        <p:blipFill rotWithShape="1">
          <a:blip r:embed="rId3">
            <a:alphaModFix/>
          </a:blip>
          <a:srcRect l="26143" r="26148"/>
          <a:stretch/>
        </p:blipFill>
        <p:spPr>
          <a:xfrm>
            <a:off x="-1" y="0"/>
            <a:ext cx="4567200" cy="5143499"/>
          </a:xfrm>
          <a:prstGeom prst="rect">
            <a:avLst/>
          </a:prstGeom>
          <a:noFill/>
          <a:ln>
            <a:noFill/>
          </a:ln>
        </p:spPr>
      </p:pic>
      <p:sp>
        <p:nvSpPr>
          <p:cNvPr id="771" name="Shape 771"/>
          <p:cNvSpPr txBox="1">
            <a:spLocks noGrp="1"/>
          </p:cNvSpPr>
          <p:nvPr>
            <p:ph type="body" idx="1"/>
          </p:nvPr>
        </p:nvSpPr>
        <p:spPr>
          <a:xfrm>
            <a:off x="4832750" y="980400"/>
            <a:ext cx="4033800" cy="3182700"/>
          </a:xfrm>
          <a:prstGeom prst="rect">
            <a:avLst/>
          </a:prstGeom>
        </p:spPr>
        <p:txBody>
          <a:bodyPr wrap="square" lIns="91425" tIns="91425" rIns="91425" bIns="91425" anchor="ctr" anchorCtr="0">
            <a:noAutofit/>
          </a:bodyPr>
          <a:lstStyle/>
          <a:p>
            <a:pPr marL="0" lvl="0" indent="0" rtl="0">
              <a:spcBef>
                <a:spcPts val="0"/>
              </a:spcBef>
              <a:spcAft>
                <a:spcPts val="1600"/>
              </a:spcAft>
              <a:buNone/>
            </a:pPr>
            <a:r>
              <a:rPr lang="en" sz="3000" b="1">
                <a:solidFill>
                  <a:schemeClr val="dk1"/>
                </a:solidFill>
              </a:rPr>
              <a:t>Meet Alberto.</a:t>
            </a:r>
            <a:r>
              <a:rPr lang="en" sz="3000">
                <a:solidFill>
                  <a:schemeClr val="dk1"/>
                </a:solidFill>
              </a:rPr>
              <a:t> </a:t>
            </a:r>
          </a:p>
          <a:p>
            <a:pPr marL="0" lvl="0" indent="0" rtl="0">
              <a:spcBef>
                <a:spcPts val="0"/>
              </a:spcBef>
              <a:spcAft>
                <a:spcPts val="1600"/>
              </a:spcAft>
              <a:buNone/>
            </a:pPr>
            <a:r>
              <a:rPr lang="en" sz="1800">
                <a:solidFill>
                  <a:srgbClr val="000000"/>
                </a:solidFill>
              </a:rPr>
              <a:t>He recently moved from Spain to a small town in Northern Ireland.</a:t>
            </a:r>
          </a:p>
          <a:p>
            <a:pPr marL="0" lvl="0" indent="-69850" rtl="0">
              <a:spcBef>
                <a:spcPts val="0"/>
              </a:spcBef>
              <a:buClr>
                <a:schemeClr val="dk2"/>
              </a:buClr>
              <a:buSzPts val="1100"/>
              <a:buFont typeface="Arial"/>
              <a:buNone/>
            </a:pPr>
            <a:r>
              <a:rPr lang="en" sz="1800"/>
              <a:t>He loved soccer, but feared he had no way to talk to a coach or teammates. </a:t>
            </a:r>
          </a:p>
        </p:txBody>
      </p:sp>
      <p:grpSp>
        <p:nvGrpSpPr>
          <p:cNvPr id="772" name="Shape 772"/>
          <p:cNvGrpSpPr/>
          <p:nvPr/>
        </p:nvGrpSpPr>
        <p:grpSpPr>
          <a:xfrm>
            <a:off x="134988" y="2464035"/>
            <a:ext cx="2212050" cy="2537076"/>
            <a:chOff x="6803275" y="395363"/>
            <a:chExt cx="2212050" cy="2537076"/>
          </a:xfrm>
        </p:grpSpPr>
        <p:pic>
          <p:nvPicPr>
            <p:cNvPr id="773" name="Shape 77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774" name="Shape 774"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775" name="Shape 775"/>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Tell the audience about the problem through a </a:t>
              </a:r>
              <a:r>
                <a:rPr lang="en" sz="1200" b="1">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9"/>
        <p:cNvGrpSpPr/>
        <p:nvPr/>
      </p:nvGrpSpPr>
      <p:grpSpPr>
        <a:xfrm>
          <a:off x="0" y="0"/>
          <a:ext cx="0" cy="0"/>
          <a:chOff x="0" y="0"/>
          <a:chExt cx="0" cy="0"/>
        </a:xfrm>
      </p:grpSpPr>
      <p:sp>
        <p:nvSpPr>
          <p:cNvPr id="780" name="Shape 780"/>
          <p:cNvSpPr txBox="1">
            <a:spLocks noGrp="1"/>
          </p:cNvSpPr>
          <p:nvPr>
            <p:ph type="subTitle" idx="1"/>
          </p:nvPr>
        </p:nvSpPr>
        <p:spPr>
          <a:xfrm>
            <a:off x="265500" y="653700"/>
            <a:ext cx="4045200" cy="3836100"/>
          </a:xfrm>
          <a:prstGeom prst="rect">
            <a:avLst/>
          </a:prstGeom>
        </p:spPr>
        <p:txBody>
          <a:bodyPr wrap="square" lIns="91425" tIns="91425" rIns="91425" bIns="91425" anchor="ctr" anchorCtr="0">
            <a:noAutofit/>
          </a:bodyPr>
          <a:lstStyle/>
          <a:p>
            <a:pPr marL="0" lvl="0" indent="0" algn="l" rtl="0">
              <a:lnSpc>
                <a:spcPct val="115000"/>
              </a:lnSpc>
              <a:spcBef>
                <a:spcPts val="0"/>
              </a:spcBef>
              <a:spcAft>
                <a:spcPts val="1600"/>
              </a:spcAft>
              <a:buNone/>
            </a:pPr>
            <a:r>
              <a:rPr lang="en" sz="3000" b="1">
                <a:solidFill>
                  <a:schemeClr val="dk1"/>
                </a:solidFill>
              </a:rPr>
              <a:t>Meet Marcos.</a:t>
            </a:r>
          </a:p>
          <a:p>
            <a:pPr marL="0" lvl="0" indent="0" algn="l" rtl="0">
              <a:lnSpc>
                <a:spcPct val="115000"/>
              </a:lnSpc>
              <a:spcBef>
                <a:spcPts val="0"/>
              </a:spcBef>
              <a:spcAft>
                <a:spcPts val="1600"/>
              </a:spcAft>
              <a:buNone/>
            </a:pPr>
            <a:r>
              <a:rPr lang="en" sz="1800"/>
              <a:t>He recently opened a camera shop near the Louvre in Paris. </a:t>
            </a:r>
          </a:p>
          <a:p>
            <a:pPr marL="0" lvl="0" indent="0" algn="l" rtl="0">
              <a:lnSpc>
                <a:spcPct val="115000"/>
              </a:lnSpc>
              <a:spcBef>
                <a:spcPts val="0"/>
              </a:spcBef>
              <a:spcAft>
                <a:spcPts val="1600"/>
              </a:spcAft>
              <a:buNone/>
            </a:pPr>
            <a:r>
              <a:rPr lang="en" sz="1800"/>
              <a:t>Visitors to his store, mostly tourists, speak many different languages making anything beyond a simple transaction a challenge.</a:t>
            </a:r>
          </a:p>
        </p:txBody>
      </p:sp>
      <p:pic>
        <p:nvPicPr>
          <p:cNvPr id="781" name="Shape 781"/>
          <p:cNvPicPr preferRelativeResize="0"/>
          <p:nvPr/>
        </p:nvPicPr>
        <p:blipFill rotWithShape="1">
          <a:blip r:embed="rId3">
            <a:alphaModFix/>
          </a:blip>
          <a:srcRect l="1729" t="6746" b="20862"/>
          <a:stretch/>
        </p:blipFill>
        <p:spPr>
          <a:xfrm>
            <a:off x="4488725" y="0"/>
            <a:ext cx="4655272" cy="5143505"/>
          </a:xfrm>
          <a:prstGeom prst="rect">
            <a:avLst/>
          </a:prstGeom>
          <a:noFill/>
          <a:ln>
            <a:noFill/>
          </a:ln>
        </p:spPr>
      </p:pic>
      <p:grpSp>
        <p:nvGrpSpPr>
          <p:cNvPr id="782" name="Shape 782"/>
          <p:cNvGrpSpPr/>
          <p:nvPr/>
        </p:nvGrpSpPr>
        <p:grpSpPr>
          <a:xfrm>
            <a:off x="6781388" y="2464035"/>
            <a:ext cx="2212050" cy="2537076"/>
            <a:chOff x="6803275" y="395363"/>
            <a:chExt cx="2212050" cy="2537076"/>
          </a:xfrm>
        </p:grpSpPr>
        <p:pic>
          <p:nvPicPr>
            <p:cNvPr id="783" name="Shape 78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784" name="Shape 784"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785" name="Shape 785"/>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p>
          </p:txBody>
        </p:sp>
      </p:grpSp>
      <p:sp>
        <p:nvSpPr>
          <p:cNvPr id="786" name="Shape 786"/>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i="1">
                <a:solidFill>
                  <a:schemeClr val="lt2"/>
                </a:solidFill>
                <a:latin typeface="Lato"/>
                <a:ea typeface="Lato"/>
                <a:cs typeface="Lato"/>
                <a:sym typeface="Lato"/>
              </a:rPr>
              <a:t>Story for illustration purposes only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791" name="Shape 791"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792" name="Shape 792"/>
          <p:cNvSpPr txBox="1">
            <a:spLocks noGrp="1"/>
          </p:cNvSpPr>
          <p:nvPr>
            <p:ph type="title"/>
          </p:nvPr>
        </p:nvSpPr>
        <p:spPr>
          <a:xfrm>
            <a:off x="823850" y="866775"/>
            <a:ext cx="4587000" cy="3521100"/>
          </a:xfrm>
          <a:prstGeom prst="rect">
            <a:avLst/>
          </a:prstGeom>
        </p:spPr>
        <p:txBody>
          <a:bodyPr wrap="square" lIns="91425" tIns="91425" rIns="91425" bIns="91425" anchor="t" anchorCtr="0">
            <a:noAutofit/>
          </a:bodyPr>
          <a:lstStyle/>
          <a:p>
            <a:pPr marL="0" lvl="0" indent="0" rtl="0">
              <a:spcBef>
                <a:spcPts val="0"/>
              </a:spcBef>
              <a:buNone/>
            </a:pPr>
            <a:r>
              <a:rPr lang="en"/>
              <a:t>A translation barrier left Alberto feeling lonely and hurt Marco’s business.</a:t>
            </a:r>
          </a:p>
        </p:txBody>
      </p:sp>
      <p:grpSp>
        <p:nvGrpSpPr>
          <p:cNvPr id="793" name="Shape 793"/>
          <p:cNvGrpSpPr/>
          <p:nvPr/>
        </p:nvGrpSpPr>
        <p:grpSpPr>
          <a:xfrm>
            <a:off x="6781388" y="2464035"/>
            <a:ext cx="2212050" cy="2537076"/>
            <a:chOff x="6803275" y="395363"/>
            <a:chExt cx="2212050" cy="2537076"/>
          </a:xfrm>
        </p:grpSpPr>
        <p:pic>
          <p:nvPicPr>
            <p:cNvPr id="794" name="Shape 794"/>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795" name="Shape 795"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796" name="Shape 796"/>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pic>
        <p:nvPicPr>
          <p:cNvPr id="801" name="Shape 801"/>
          <p:cNvPicPr preferRelativeResize="0"/>
          <p:nvPr/>
        </p:nvPicPr>
        <p:blipFill rotWithShape="1">
          <a:blip r:embed="rId3">
            <a:alphaModFix/>
          </a:blip>
          <a:srcRect b="15074"/>
          <a:stretch/>
        </p:blipFill>
        <p:spPr>
          <a:xfrm>
            <a:off x="0" y="0"/>
            <a:ext cx="9143997" cy="5143498"/>
          </a:xfrm>
          <a:prstGeom prst="rect">
            <a:avLst/>
          </a:prstGeom>
          <a:noFill/>
          <a:ln>
            <a:noFill/>
          </a:ln>
        </p:spPr>
      </p:pic>
      <p:sp>
        <p:nvSpPr>
          <p:cNvPr id="802" name="Shape 802"/>
          <p:cNvSpPr/>
          <p:nvPr/>
        </p:nvSpPr>
        <p:spPr>
          <a:xfrm>
            <a:off x="283000" y="297900"/>
            <a:ext cx="4547700" cy="4547700"/>
          </a:xfrm>
          <a:prstGeom prst="rect">
            <a:avLst/>
          </a:prstGeom>
          <a:solidFill>
            <a:srgbClr val="000000">
              <a:alpha val="76920"/>
            </a:srgbClr>
          </a:solidFill>
          <a:ln>
            <a:noFill/>
          </a:ln>
        </p:spPr>
        <p:txBody>
          <a:bodyPr wrap="square" lIns="91425" tIns="91425" rIns="91425" bIns="91425" anchor="ctr" anchorCtr="0">
            <a:noAutofit/>
          </a:bodyPr>
          <a:lstStyle/>
          <a:p>
            <a:pPr marL="0" lvl="0" indent="0">
              <a:spcBef>
                <a:spcPts val="0"/>
              </a:spcBef>
              <a:buNone/>
            </a:pPr>
            <a:endParaRPr/>
          </a:p>
        </p:txBody>
      </p:sp>
      <p:sp>
        <p:nvSpPr>
          <p:cNvPr id="803" name="Shape 803"/>
          <p:cNvSpPr txBox="1">
            <a:spLocks noGrp="1"/>
          </p:cNvSpPr>
          <p:nvPr>
            <p:ph type="body" idx="4294967295"/>
          </p:nvPr>
        </p:nvSpPr>
        <p:spPr>
          <a:xfrm>
            <a:off x="481300" y="529650"/>
            <a:ext cx="4151100" cy="4084200"/>
          </a:xfrm>
          <a:prstGeom prst="rect">
            <a:avLst/>
          </a:prstGeom>
        </p:spPr>
        <p:txBody>
          <a:bodyPr wrap="square" lIns="91425" tIns="91425" rIns="91425" bIns="91425" anchor="ctr" anchorCtr="0">
            <a:noAutofit/>
          </a:bodyPr>
          <a:lstStyle/>
          <a:p>
            <a:pPr marL="0" lvl="0" indent="0" rtl="0">
              <a:lnSpc>
                <a:spcPct val="100000"/>
              </a:lnSpc>
              <a:spcBef>
                <a:spcPts val="0"/>
              </a:spcBef>
              <a:spcAft>
                <a:spcPts val="1600"/>
              </a:spcAft>
              <a:buNone/>
            </a:pPr>
            <a:r>
              <a:rPr lang="en" sz="2800" b="1">
                <a:solidFill>
                  <a:schemeClr val="accent5"/>
                </a:solidFill>
              </a:rPr>
              <a:t>Then, Marcos discovered Google Translate</a:t>
            </a:r>
          </a:p>
          <a:p>
            <a:pPr marL="0" lvl="0" indent="0" rtl="0">
              <a:lnSpc>
                <a:spcPct val="100000"/>
              </a:lnSpc>
              <a:spcBef>
                <a:spcPts val="0"/>
              </a:spcBef>
              <a:spcAft>
                <a:spcPts val="1600"/>
              </a:spcAft>
              <a:buNone/>
            </a:pPr>
            <a:r>
              <a:rPr lang="en">
                <a:solidFill>
                  <a:schemeClr val="lt1"/>
                </a:solidFill>
              </a:rPr>
              <a:t>He has his visiting customers speak their camera issues into the app. </a:t>
            </a:r>
          </a:p>
          <a:p>
            <a:pPr marL="0" lvl="0" indent="0" rtl="0">
              <a:lnSpc>
                <a:spcPct val="100000"/>
              </a:lnSpc>
              <a:spcBef>
                <a:spcPts val="0"/>
              </a:spcBef>
              <a:spcAft>
                <a:spcPts val="1600"/>
              </a:spcAft>
              <a:buNone/>
            </a:pPr>
            <a:r>
              <a:rPr lang="en">
                <a:solidFill>
                  <a:schemeClr val="lt1"/>
                </a:solidFill>
              </a:rPr>
              <a:t>He’s able to give them a friendly,  personalized experience by understanding exactly what they need.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41" name="Shape 141"/>
          <p:cNvSpPr txBox="1">
            <a:spLocks noGrp="1"/>
          </p:cNvSpPr>
          <p:nvPr>
            <p:ph type="title" idx="4294967295"/>
          </p:nvPr>
        </p:nvSpPr>
        <p:spPr>
          <a:xfrm>
            <a:off x="535775" y="1480150"/>
            <a:ext cx="7880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200">
                <a:latin typeface="Lato"/>
                <a:ea typeface="Lato"/>
                <a:cs typeface="Lato"/>
                <a:sym typeface="Lato"/>
              </a:rPr>
              <a:t>In the weighted majority algorithm, we learned about online learning which can take multiple datapoints and adjust weights so that it can predict which friend may have the closest tastes in movies to your own.</a:t>
            </a:r>
          </a:p>
          <a:p>
            <a:pPr marL="0" lvl="0" indent="0" rtl="0">
              <a:lnSpc>
                <a:spcPct val="115000"/>
              </a:lnSpc>
              <a:spcBef>
                <a:spcPts val="0"/>
              </a:spcBef>
              <a:spcAft>
                <a:spcPts val="1600"/>
              </a:spcAft>
              <a:buNone/>
            </a:pPr>
            <a:r>
              <a:rPr lang="en" sz="2200">
                <a:latin typeface="Lato"/>
                <a:ea typeface="Lato"/>
                <a:cs typeface="Lato"/>
                <a:sym typeface="Lato"/>
              </a:rPr>
              <a:t>Now let’s look at a different applications of weights.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7"/>
        <p:cNvGrpSpPr/>
        <p:nvPr/>
      </p:nvGrpSpPr>
      <p:grpSpPr>
        <a:xfrm>
          <a:off x="0" y="0"/>
          <a:ext cx="0" cy="0"/>
          <a:chOff x="0" y="0"/>
          <a:chExt cx="0" cy="0"/>
        </a:xfrm>
      </p:grpSpPr>
      <p:pic>
        <p:nvPicPr>
          <p:cNvPr id="808" name="Shape 808" descr="Screen Shot 2015-11-19 at 11.48.18 PM.png"/>
          <p:cNvPicPr preferRelativeResize="0"/>
          <p:nvPr/>
        </p:nvPicPr>
        <p:blipFill rotWithShape="1">
          <a:blip r:embed="rId3">
            <a:alphaModFix/>
          </a:blip>
          <a:srcRect l="26321" r="26321"/>
          <a:stretch/>
        </p:blipFill>
        <p:spPr>
          <a:xfrm>
            <a:off x="0" y="0"/>
            <a:ext cx="4567201" cy="5143499"/>
          </a:xfrm>
          <a:prstGeom prst="rect">
            <a:avLst/>
          </a:prstGeom>
          <a:noFill/>
          <a:ln>
            <a:noFill/>
          </a:ln>
        </p:spPr>
      </p:pic>
      <p:sp>
        <p:nvSpPr>
          <p:cNvPr id="809" name="Shape 809"/>
          <p:cNvSpPr txBox="1">
            <a:spLocks noGrp="1"/>
          </p:cNvSpPr>
          <p:nvPr>
            <p:ph type="body" idx="1"/>
          </p:nvPr>
        </p:nvSpPr>
        <p:spPr>
          <a:xfrm>
            <a:off x="4832750" y="980400"/>
            <a:ext cx="4033800" cy="3182700"/>
          </a:xfrm>
          <a:prstGeom prst="rect">
            <a:avLst/>
          </a:prstGeom>
        </p:spPr>
        <p:txBody>
          <a:bodyPr wrap="square" lIns="91425" tIns="91425" rIns="91425" bIns="91425" anchor="ctr" anchorCtr="0">
            <a:noAutofit/>
          </a:bodyPr>
          <a:lstStyle/>
          <a:p>
            <a:pPr marL="0" lvl="0" indent="0" rtl="0">
              <a:spcBef>
                <a:spcPts val="0"/>
              </a:spcBef>
              <a:spcAft>
                <a:spcPts val="1600"/>
              </a:spcAft>
              <a:buNone/>
            </a:pPr>
            <a:r>
              <a:rPr lang="en" sz="3000" b="1">
                <a:solidFill>
                  <a:schemeClr val="dk1"/>
                </a:solidFill>
              </a:rPr>
              <a:t>A simple gesture</a:t>
            </a:r>
          </a:p>
          <a:p>
            <a:pPr marL="0" lvl="0" indent="-69850" rtl="0">
              <a:spcBef>
                <a:spcPts val="0"/>
              </a:spcBef>
              <a:buClr>
                <a:schemeClr val="dk2"/>
              </a:buClr>
              <a:buSzPts val="1100"/>
              <a:buFont typeface="Arial"/>
              <a:buNone/>
            </a:pPr>
            <a:r>
              <a:rPr lang="en" sz="1800">
                <a:solidFill>
                  <a:srgbClr val="000000"/>
                </a:solidFill>
              </a:rPr>
              <a:t>Coaches Gary and Glen knew no Spanish.  </a:t>
            </a:r>
          </a:p>
          <a:p>
            <a:pPr marL="0" lvl="0" indent="-69850" rtl="0">
              <a:spcBef>
                <a:spcPts val="0"/>
              </a:spcBef>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p>
        </p:txBody>
      </p:sp>
      <p:grpSp>
        <p:nvGrpSpPr>
          <p:cNvPr id="810" name="Shape 810"/>
          <p:cNvGrpSpPr/>
          <p:nvPr/>
        </p:nvGrpSpPr>
        <p:grpSpPr>
          <a:xfrm>
            <a:off x="134988" y="2464035"/>
            <a:ext cx="2212050" cy="2537076"/>
            <a:chOff x="6803275" y="395363"/>
            <a:chExt cx="2212050" cy="2537076"/>
          </a:xfrm>
        </p:grpSpPr>
        <p:pic>
          <p:nvPicPr>
            <p:cNvPr id="811" name="Shape 81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812" name="Shape 812"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813" name="Shape 813"/>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Shape 818"/>
          <p:cNvPicPr preferRelativeResize="0"/>
          <p:nvPr/>
        </p:nvPicPr>
        <p:blipFill rotWithShape="1">
          <a:blip r:embed="rId3">
            <a:alphaModFix/>
          </a:blip>
          <a:srcRect r="11111" b="5329"/>
          <a:stretch/>
        </p:blipFill>
        <p:spPr>
          <a:xfrm>
            <a:off x="0" y="0"/>
            <a:ext cx="9144000" cy="5143500"/>
          </a:xfrm>
          <a:prstGeom prst="rect">
            <a:avLst/>
          </a:prstGeom>
          <a:noFill/>
          <a:ln>
            <a:noFill/>
          </a:ln>
        </p:spPr>
      </p:pic>
      <p:sp>
        <p:nvSpPr>
          <p:cNvPr id="819" name="Shape 819"/>
          <p:cNvSpPr txBox="1">
            <a:spLocks noGrp="1"/>
          </p:cNvSpPr>
          <p:nvPr>
            <p:ph type="title"/>
          </p:nvPr>
        </p:nvSpPr>
        <p:spPr>
          <a:xfrm>
            <a:off x="823850" y="866775"/>
            <a:ext cx="4587000" cy="3521100"/>
          </a:xfrm>
          <a:prstGeom prst="rect">
            <a:avLst/>
          </a:prstGeom>
        </p:spPr>
        <p:txBody>
          <a:bodyPr wrap="square" lIns="91425" tIns="91425" rIns="91425" bIns="91425" anchor="t" anchorCtr="0">
            <a:noAutofit/>
          </a:bodyPr>
          <a:lstStyle/>
          <a:p>
            <a:pPr marL="0" lvl="0" indent="0" rtl="0">
              <a:spcBef>
                <a:spcPts val="0"/>
              </a:spcBef>
              <a:spcAft>
                <a:spcPts val="1000"/>
              </a:spcAft>
              <a:buNone/>
            </a:pPr>
            <a:r>
              <a:rPr lang="en" sz="4200">
                <a:solidFill>
                  <a:schemeClr val="accent5"/>
                </a:solidFill>
              </a:rPr>
              <a:t>From outsider to star</a:t>
            </a:r>
          </a:p>
          <a:p>
            <a:pPr marL="0" lvl="0" indent="0" rtl="0">
              <a:spcBef>
                <a:spcPts val="0"/>
              </a:spcBef>
              <a:spcAft>
                <a:spcPts val="1000"/>
              </a:spcAft>
              <a:buNone/>
            </a:pPr>
            <a:r>
              <a:rPr lang="en" sz="2100" b="0"/>
              <a:t>Alberto scored 30 goals in 21 games.  He is now being scouted by several professional clubs in the Premier League.  And he’s a favorite of the other boys on the team.</a:t>
            </a:r>
          </a:p>
          <a:p>
            <a:pPr marL="0" lvl="0" indent="0" rtl="0">
              <a:spcBef>
                <a:spcPts val="0"/>
              </a:spcBef>
              <a:spcAft>
                <a:spcPts val="1000"/>
              </a:spcAft>
              <a:buNone/>
            </a:pPr>
            <a:endParaRPr sz="2100"/>
          </a:p>
          <a:p>
            <a:pPr marL="0" lvl="0" indent="0" rtl="0">
              <a:lnSpc>
                <a:spcPct val="115000"/>
              </a:lnSpc>
              <a:spcBef>
                <a:spcPts val="0"/>
              </a:spcBef>
              <a:spcAft>
                <a:spcPts val="1000"/>
              </a:spcAft>
              <a:buNone/>
            </a:pPr>
            <a:r>
              <a:rPr lang="en" sz="1600" b="0" u="sng">
                <a:solidFill>
                  <a:schemeClr val="accent5"/>
                </a:solidFill>
                <a:latin typeface="Lato"/>
                <a:ea typeface="Lato"/>
                <a:cs typeface="Lato"/>
                <a:sym typeface="Lato"/>
                <a:hlinkClick r:id="rId4"/>
              </a:rPr>
              <a:t>See a short video on Alberto’s story</a:t>
            </a:r>
          </a:p>
        </p:txBody>
      </p:sp>
      <p:grpSp>
        <p:nvGrpSpPr>
          <p:cNvPr id="820" name="Shape 820"/>
          <p:cNvGrpSpPr/>
          <p:nvPr/>
        </p:nvGrpSpPr>
        <p:grpSpPr>
          <a:xfrm>
            <a:off x="6781388" y="2464035"/>
            <a:ext cx="2212050" cy="2537076"/>
            <a:chOff x="6803275" y="395363"/>
            <a:chExt cx="2212050" cy="2537076"/>
          </a:xfrm>
        </p:grpSpPr>
        <p:pic>
          <p:nvPicPr>
            <p:cNvPr id="821" name="Shape 82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822" name="Shape 822"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823" name="Shape 823"/>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7"/>
        <p:cNvGrpSpPr/>
        <p:nvPr/>
      </p:nvGrpSpPr>
      <p:grpSpPr>
        <a:xfrm>
          <a:off x="0" y="0"/>
          <a:ext cx="0" cy="0"/>
          <a:chOff x="0" y="0"/>
          <a:chExt cx="0" cy="0"/>
        </a:xfrm>
      </p:grpSpPr>
      <p:pic>
        <p:nvPicPr>
          <p:cNvPr id="828" name="Shape 82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29" name="Shape 82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30" name="Shape 830"/>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3. Examples</a:t>
            </a:r>
          </a:p>
        </p:txBody>
      </p:sp>
      <p:sp>
        <p:nvSpPr>
          <p:cNvPr id="831" name="Shape 831"/>
          <p:cNvSpPr txBox="1">
            <a:spLocks noGrp="1"/>
          </p:cNvSpPr>
          <p:nvPr>
            <p:ph type="body" idx="4294967295"/>
          </p:nvPr>
        </p:nvSpPr>
        <p:spPr>
          <a:xfrm>
            <a:off x="2855550" y="1377475"/>
            <a:ext cx="3432900" cy="3327900"/>
          </a:xfrm>
          <a:prstGeom prst="rect">
            <a:avLst/>
          </a:prstGeom>
        </p:spPr>
        <p:txBody>
          <a:bodyPr wrap="square" lIns="91425" tIns="91425" rIns="91425" bIns="91425" anchor="t" anchorCtr="0">
            <a:noAutofit/>
          </a:bodyPr>
          <a:lstStyle/>
          <a:p>
            <a:pPr marL="0" lvl="0" indent="0" rtl="0">
              <a:spcBef>
                <a:spcPts val="0"/>
              </a:spcBef>
              <a:buNone/>
            </a:pPr>
            <a:r>
              <a:rPr lang="en" sz="1200">
                <a:latin typeface="Raleway"/>
                <a:ea typeface="Raleway"/>
                <a:cs typeface="Raleway"/>
                <a:sym typeface="Raleway"/>
              </a:rPr>
              <a:t>People need to understand how rare or frequent your examples are. </a:t>
            </a:r>
          </a:p>
          <a:p>
            <a:pPr marL="0" lvl="0" indent="0" rtl="0">
              <a:spcBef>
                <a:spcPts val="0"/>
              </a:spcBef>
              <a:buNone/>
            </a:pPr>
            <a:r>
              <a:rPr lang="en" sz="1200">
                <a:latin typeface="Raleway"/>
                <a:ea typeface="Raleway"/>
                <a:cs typeface="Raleway"/>
                <a:sym typeface="Raleway"/>
              </a:rPr>
              <a:t>Pick 1 or 2 statistics and make them as concrete as possible. Stats are generally not sticky, but here are a few tactics: </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Relate</a:t>
            </a:r>
            <a:r>
              <a:rPr lang="en" sz="1400">
                <a:latin typeface="Raleway"/>
                <a:ea typeface="Raleway"/>
                <a:cs typeface="Raleway"/>
                <a:sym typeface="Raleway"/>
              </a:rPr>
              <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Compare</a:t>
            </a:r>
            <a:r>
              <a:rPr lang="en" sz="1400">
                <a:latin typeface="Raleway"/>
                <a:ea typeface="Raleway"/>
                <a:cs typeface="Raleway"/>
                <a:sym typeface="Raleway"/>
              </a:rPr>
              <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a:spLocks noGrp="1"/>
          </p:cNvSpPr>
          <p:nvPr>
            <p:ph type="title"/>
          </p:nvPr>
        </p:nvSpPr>
        <p:spPr>
          <a:xfrm>
            <a:off x="823850" y="866775"/>
            <a:ext cx="4587000" cy="35211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2300" b="0"/>
              <a:t>It’s no surprise Marcos uses Google Translate in his shop regularly.</a:t>
            </a:r>
          </a:p>
          <a:p>
            <a:pPr marL="0" lvl="0" indent="0" rtl="0">
              <a:spcBef>
                <a:spcPts val="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p>
        </p:txBody>
      </p:sp>
      <p:sp>
        <p:nvSpPr>
          <p:cNvPr id="837" name="Shape 837"/>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rPr>
              <a:t>theguardian.com</a:t>
            </a:r>
          </a:p>
        </p:txBody>
      </p:sp>
      <p:grpSp>
        <p:nvGrpSpPr>
          <p:cNvPr id="838" name="Shape 838"/>
          <p:cNvGrpSpPr/>
          <p:nvPr/>
        </p:nvGrpSpPr>
        <p:grpSpPr>
          <a:xfrm>
            <a:off x="6781388" y="2464035"/>
            <a:ext cx="2212050" cy="2537076"/>
            <a:chOff x="6803275" y="395363"/>
            <a:chExt cx="2212050" cy="2537076"/>
          </a:xfrm>
        </p:grpSpPr>
        <p:pic>
          <p:nvPicPr>
            <p:cNvPr id="839" name="Shape 839"/>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840" name="Shape 840"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841" name="Shape 841"/>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title"/>
          </p:nvPr>
        </p:nvSpPr>
        <p:spPr>
          <a:xfrm>
            <a:off x="265500" y="754200"/>
            <a:ext cx="4045200" cy="3635100"/>
          </a:xfrm>
          <a:prstGeom prst="rect">
            <a:avLst/>
          </a:prstGeom>
        </p:spPr>
        <p:txBody>
          <a:bodyPr wrap="square" lIns="91425" tIns="91425" rIns="91425" bIns="91425" anchor="ctr" anchorCtr="0">
            <a:noAutofit/>
          </a:bodyPr>
          <a:lstStyle/>
          <a:p>
            <a:pPr marL="0" lvl="0" indent="0" algn="l" rtl="0">
              <a:spcBef>
                <a:spcPts val="0"/>
              </a:spcBef>
              <a:buNone/>
            </a:pPr>
            <a:r>
              <a:rPr lang="en" sz="1800" b="0">
                <a:solidFill>
                  <a:schemeClr val="lt2"/>
                </a:solidFill>
              </a:rPr>
              <a:t>More than 50 million Americans travelled abroad in 2015</a:t>
            </a:r>
          </a:p>
          <a:p>
            <a:pPr marL="0" lvl="0" indent="0" algn="l" rtl="0">
              <a:spcBef>
                <a:spcPts val="0"/>
              </a:spcBef>
              <a:buNone/>
            </a:pPr>
            <a:endParaRPr sz="1800">
              <a:solidFill>
                <a:schemeClr val="lt2"/>
              </a:solidFill>
            </a:endParaRPr>
          </a:p>
          <a:p>
            <a:pPr marL="0" lvl="0" indent="0" algn="l" rtl="0">
              <a:spcBef>
                <a:spcPts val="0"/>
              </a:spcBef>
              <a:buNone/>
            </a:pPr>
            <a:r>
              <a:rPr lang="en" sz="2500">
                <a:solidFill>
                  <a:schemeClr val="lt2"/>
                </a:solidFill>
              </a:rPr>
              <a:t>THAT’S MORE THAN THE</a:t>
            </a:r>
            <a:r>
              <a:rPr lang="en" sz="2100">
                <a:solidFill>
                  <a:schemeClr val="lt2"/>
                </a:solidFill>
              </a:rPr>
              <a:t> </a:t>
            </a:r>
            <a:r>
              <a:rPr lang="en" sz="3800">
                <a:solidFill>
                  <a:schemeClr val="lt2"/>
                </a:solidFill>
              </a:rPr>
              <a:t>POPULATION OF </a:t>
            </a:r>
          </a:p>
          <a:p>
            <a:pPr marL="0" lvl="0" indent="0" algn="l" rtl="0">
              <a:spcBef>
                <a:spcPts val="0"/>
              </a:spcBef>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p>
        </p:txBody>
      </p:sp>
      <p:pic>
        <p:nvPicPr>
          <p:cNvPr id="847" name="Shape 847"/>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848" name="Shape 848"/>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849" name="Shape 849"/>
          <p:cNvGrpSpPr/>
          <p:nvPr/>
        </p:nvGrpSpPr>
        <p:grpSpPr>
          <a:xfrm>
            <a:off x="6781388" y="2464035"/>
            <a:ext cx="2212050" cy="2537076"/>
            <a:chOff x="6803275" y="395363"/>
            <a:chExt cx="2212050" cy="2537076"/>
          </a:xfrm>
        </p:grpSpPr>
        <p:pic>
          <p:nvPicPr>
            <p:cNvPr id="850" name="Shape 850"/>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851" name="Shape 851"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852" name="Shape 852"/>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p>
          </p:txBody>
        </p:sp>
      </p:grpSp>
      <p:sp>
        <p:nvSpPr>
          <p:cNvPr id="853" name="Shape 853"/>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rPr>
              <a:t>travel.trade.gov</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7"/>
        <p:cNvGrpSpPr/>
        <p:nvPr/>
      </p:nvGrpSpPr>
      <p:grpSpPr>
        <a:xfrm>
          <a:off x="0" y="0"/>
          <a:ext cx="0" cy="0"/>
          <a:chOff x="0" y="0"/>
          <a:chExt cx="0" cy="0"/>
        </a:xfrm>
      </p:grpSpPr>
      <p:pic>
        <p:nvPicPr>
          <p:cNvPr id="858" name="Shape 85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59" name="Shape 85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860" name="Shape 860"/>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4. Closing</a:t>
            </a:r>
          </a:p>
        </p:txBody>
      </p:sp>
      <p:sp>
        <p:nvSpPr>
          <p:cNvPr id="861" name="Shape 861"/>
          <p:cNvSpPr txBox="1">
            <a:spLocks noGrp="1"/>
          </p:cNvSpPr>
          <p:nvPr>
            <p:ph type="body" idx="4294967295"/>
          </p:nvPr>
        </p:nvSpPr>
        <p:spPr>
          <a:xfrm>
            <a:off x="2855550" y="1377475"/>
            <a:ext cx="3432900" cy="3327900"/>
          </a:xfrm>
          <a:prstGeom prst="rect">
            <a:avLst/>
          </a:prstGeom>
        </p:spPr>
        <p:txBody>
          <a:bodyPr wrap="square" lIns="91425" tIns="91425" rIns="91425" bIns="91425" anchor="t" anchorCtr="0">
            <a:noAutofit/>
          </a:bodyPr>
          <a:lstStyle/>
          <a:p>
            <a:pPr marL="0" lvl="0" indent="0" rtl="0">
              <a:spcBef>
                <a:spcPts val="0"/>
              </a:spcBef>
              <a:buNone/>
            </a:pPr>
            <a:r>
              <a:rPr lang="en" sz="1200">
                <a:latin typeface="Raleway"/>
                <a:ea typeface="Raleway"/>
                <a:cs typeface="Raleway"/>
                <a:sym typeface="Raleway"/>
              </a:rPr>
              <a:t>Build confidence around your product or idea by including at least one of the these slides:</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Milestones</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Testimonials</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Who supports your idea (or doesn’t)?</a:t>
            </a:r>
          </a:p>
          <a:p>
            <a:pPr marL="457200" lvl="0" indent="-304800" rtl="0">
              <a:spcBef>
                <a:spcPts val="0"/>
              </a:spcBef>
              <a:spcAft>
                <a:spcPts val="1000"/>
              </a:spcAft>
              <a:buClr>
                <a:schemeClr val="dk1"/>
              </a:buClr>
              <a:buSzPts val="1200"/>
              <a:buFont typeface="Raleway"/>
              <a:buChar char="➔"/>
            </a:pPr>
            <a:r>
              <a:rPr lang="en" sz="1400" b="1">
                <a:solidFill>
                  <a:schemeClr val="dk1"/>
                </a:solidFill>
                <a:latin typeface="Raleway"/>
                <a:ea typeface="Raleway"/>
                <a:cs typeface="Raleway"/>
                <a:sym typeface="Raleway"/>
              </a:rPr>
              <a:t>What’s next?</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Shape 866"/>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rtl="0">
              <a:spcBef>
                <a:spcPts val="0"/>
              </a:spcBef>
              <a:buNone/>
            </a:pPr>
            <a:r>
              <a:rPr lang="en">
                <a:solidFill>
                  <a:schemeClr val="lt2"/>
                </a:solidFill>
              </a:rPr>
              <a:t>Milestones</a:t>
            </a:r>
          </a:p>
        </p:txBody>
      </p:sp>
      <p:graphicFrame>
        <p:nvGraphicFramePr>
          <p:cNvPr id="867" name="Shape 867"/>
          <p:cNvGraphicFramePr/>
          <p:nvPr/>
        </p:nvGraphicFramePr>
        <p:xfrm>
          <a:off x="323100" y="2393975"/>
          <a:ext cx="3000000" cy="3000000"/>
        </p:xfrm>
        <a:graphic>
          <a:graphicData uri="http://schemas.openxmlformats.org/drawingml/2006/table">
            <a:tbl>
              <a:tblPr>
                <a:noFill/>
                <a:tableStyleId>{0A480DF9-BFC7-4412-8D0F-F13AFF12FA43}</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marL="0" lvl="0" indent="0" algn="ctr" rtl="0">
                        <a:spcBef>
                          <a:spcPts val="0"/>
                        </a:spcBef>
                        <a:buNone/>
                      </a:pPr>
                      <a:r>
                        <a:rPr lang="en" sz="1800">
                          <a:solidFill>
                            <a:srgbClr val="FFFFFF"/>
                          </a:solidFill>
                        </a:rPr>
                        <a:t>2014</a:t>
                      </a:r>
                    </a:p>
                  </a:txBody>
                  <a:tcPr marL="91425" marR="91425" marT="91425" marB="91425" anchor="ctr">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buNone/>
                      </a:pPr>
                      <a:r>
                        <a:rPr lang="en" sz="1800">
                          <a:solidFill>
                            <a:srgbClr val="FFFFFF"/>
                          </a:solidFill>
                        </a:rPr>
                        <a:t>2015</a:t>
                      </a:r>
                    </a:p>
                  </a:txBody>
                  <a:tcPr marL="91425" marR="91425" marT="91425" marB="91425" anchor="ctr">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868" name="Shape 868"/>
          <p:cNvCxnSpPr/>
          <p:nvPr/>
        </p:nvCxnSpPr>
        <p:spPr>
          <a:xfrm rot="10800000">
            <a:off x="569975" y="1439375"/>
            <a:ext cx="0" cy="954600"/>
          </a:xfrm>
          <a:prstGeom prst="straightConnector1">
            <a:avLst/>
          </a:prstGeom>
          <a:noFill/>
          <a:ln w="9525" cap="flat" cmpd="sng">
            <a:solidFill>
              <a:schemeClr val="dk2"/>
            </a:solidFill>
            <a:prstDash val="solid"/>
            <a:round/>
            <a:headEnd type="none" w="lg" len="lg"/>
            <a:tailEnd type="oval" w="lg" len="lg"/>
          </a:ln>
        </p:spPr>
      </p:cxnSp>
      <p:sp>
        <p:nvSpPr>
          <p:cNvPr id="869" name="Shape 869"/>
          <p:cNvSpPr txBox="1">
            <a:spLocks noGrp="1"/>
          </p:cNvSpPr>
          <p:nvPr>
            <p:ph type="title"/>
          </p:nvPr>
        </p:nvSpPr>
        <p:spPr>
          <a:xfrm>
            <a:off x="646175" y="1235062"/>
            <a:ext cx="23157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October 2014</a:t>
            </a:r>
          </a:p>
        </p:txBody>
      </p:sp>
      <p:sp>
        <p:nvSpPr>
          <p:cNvPr id="870" name="Shape 870"/>
          <p:cNvSpPr txBox="1">
            <a:spLocks noGrp="1"/>
          </p:cNvSpPr>
          <p:nvPr>
            <p:ph type="body" idx="4294967295"/>
          </p:nvPr>
        </p:nvSpPr>
        <p:spPr>
          <a:xfrm>
            <a:off x="646175" y="1560476"/>
            <a:ext cx="2315700" cy="578700"/>
          </a:xfrm>
          <a:prstGeom prst="rect">
            <a:avLst/>
          </a:prstGeom>
        </p:spPr>
        <p:txBody>
          <a:bodyPr wrap="square" lIns="91425" tIns="91425" rIns="91425" bIns="91425" anchor="t" anchorCtr="0">
            <a:noAutofit/>
          </a:bodyPr>
          <a:lstStyle/>
          <a:p>
            <a:pPr marL="0" lvl="0" indent="-69850" rtl="0">
              <a:spcBef>
                <a:spcPts val="0"/>
              </a:spcBef>
              <a:buClr>
                <a:schemeClr val="dk2"/>
              </a:buClr>
              <a:buSzPts val="1100"/>
              <a:buFont typeface="Arial"/>
              <a:buNone/>
            </a:pPr>
            <a:r>
              <a:rPr lang="en" sz="1400"/>
              <a:t>Translate web pages with Chrome extension</a:t>
            </a:r>
          </a:p>
          <a:p>
            <a:pPr marL="0" lvl="0" indent="0" rtl="0">
              <a:spcBef>
                <a:spcPts val="0"/>
              </a:spcBef>
              <a:buNone/>
            </a:pPr>
            <a:endParaRPr sz="1400"/>
          </a:p>
        </p:txBody>
      </p:sp>
      <p:sp>
        <p:nvSpPr>
          <p:cNvPr id="871" name="Shape 871"/>
          <p:cNvSpPr txBox="1">
            <a:spLocks noGrp="1"/>
          </p:cNvSpPr>
          <p:nvPr>
            <p:ph type="title"/>
          </p:nvPr>
        </p:nvSpPr>
        <p:spPr>
          <a:xfrm>
            <a:off x="3251009" y="3668337"/>
            <a:ext cx="23157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August 2015</a:t>
            </a:r>
          </a:p>
        </p:txBody>
      </p:sp>
      <p:sp>
        <p:nvSpPr>
          <p:cNvPr id="872" name="Shape 872"/>
          <p:cNvSpPr txBox="1">
            <a:spLocks noGrp="1"/>
          </p:cNvSpPr>
          <p:nvPr>
            <p:ph type="body" idx="4294967295"/>
          </p:nvPr>
        </p:nvSpPr>
        <p:spPr>
          <a:xfrm>
            <a:off x="3251009" y="3993750"/>
            <a:ext cx="2315700" cy="578700"/>
          </a:xfrm>
          <a:prstGeom prst="rect">
            <a:avLst/>
          </a:prstGeom>
        </p:spPr>
        <p:txBody>
          <a:bodyPr wrap="square" lIns="91425" tIns="91425" rIns="91425" bIns="91425" anchor="t" anchorCtr="0">
            <a:noAutofit/>
          </a:bodyPr>
          <a:lstStyle/>
          <a:p>
            <a:pPr marL="0" lvl="0" indent="0" rtl="0">
              <a:spcBef>
                <a:spcPts val="0"/>
              </a:spcBef>
              <a:buNone/>
            </a:pPr>
            <a:r>
              <a:rPr lang="en" sz="1400"/>
              <a:t>Translate conversations through your Android watch</a:t>
            </a:r>
          </a:p>
        </p:txBody>
      </p:sp>
      <p:sp>
        <p:nvSpPr>
          <p:cNvPr id="873" name="Shape 873"/>
          <p:cNvSpPr txBox="1">
            <a:spLocks noGrp="1"/>
          </p:cNvSpPr>
          <p:nvPr>
            <p:ph type="title"/>
          </p:nvPr>
        </p:nvSpPr>
        <p:spPr>
          <a:xfrm>
            <a:off x="5091057" y="1235062"/>
            <a:ext cx="23532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October 2015</a:t>
            </a:r>
          </a:p>
        </p:txBody>
      </p:sp>
      <p:sp>
        <p:nvSpPr>
          <p:cNvPr id="874" name="Shape 874"/>
          <p:cNvSpPr txBox="1">
            <a:spLocks noGrp="1"/>
          </p:cNvSpPr>
          <p:nvPr>
            <p:ph type="body" idx="4294967295"/>
          </p:nvPr>
        </p:nvSpPr>
        <p:spPr>
          <a:xfrm>
            <a:off x="5091049" y="1560476"/>
            <a:ext cx="2353200" cy="578700"/>
          </a:xfrm>
          <a:prstGeom prst="rect">
            <a:avLst/>
          </a:prstGeom>
        </p:spPr>
        <p:txBody>
          <a:bodyPr wrap="square" lIns="91425" tIns="91425" rIns="91425" bIns="91425" anchor="t" anchorCtr="0">
            <a:noAutofit/>
          </a:bodyPr>
          <a:lstStyle/>
          <a:p>
            <a:pPr marL="0" lvl="0" indent="0" rtl="0">
              <a:spcBef>
                <a:spcPts val="0"/>
              </a:spcBef>
              <a:buNone/>
            </a:pPr>
            <a:r>
              <a:rPr lang="en" sz="1400"/>
              <a:t>Translate text within an app</a:t>
            </a:r>
          </a:p>
        </p:txBody>
      </p:sp>
      <p:sp>
        <p:nvSpPr>
          <p:cNvPr id="875" name="Shape 875"/>
          <p:cNvSpPr txBox="1">
            <a:spLocks noGrp="1"/>
          </p:cNvSpPr>
          <p:nvPr>
            <p:ph type="title"/>
          </p:nvPr>
        </p:nvSpPr>
        <p:spPr>
          <a:xfrm>
            <a:off x="6245122" y="3668337"/>
            <a:ext cx="23532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November 2015</a:t>
            </a:r>
          </a:p>
        </p:txBody>
      </p:sp>
      <p:sp>
        <p:nvSpPr>
          <p:cNvPr id="876" name="Shape 876"/>
          <p:cNvSpPr txBox="1">
            <a:spLocks noGrp="1"/>
          </p:cNvSpPr>
          <p:nvPr>
            <p:ph type="body" idx="4294967295"/>
          </p:nvPr>
        </p:nvSpPr>
        <p:spPr>
          <a:xfrm>
            <a:off x="6245125" y="3993750"/>
            <a:ext cx="2353200" cy="578700"/>
          </a:xfrm>
          <a:prstGeom prst="rect">
            <a:avLst/>
          </a:prstGeom>
        </p:spPr>
        <p:txBody>
          <a:bodyPr wrap="square" lIns="91425" tIns="91425" rIns="91425" bIns="91425" anchor="t" anchorCtr="0">
            <a:noAutofit/>
          </a:bodyPr>
          <a:lstStyle/>
          <a:p>
            <a:pPr marL="0" lvl="0" indent="0" rtl="0">
              <a:spcBef>
                <a:spcPts val="0"/>
              </a:spcBef>
              <a:buNone/>
            </a:pPr>
            <a:r>
              <a:rPr lang="en" sz="1400"/>
              <a:t>Translate written text from English or German to Arabic with the click of a camera</a:t>
            </a:r>
          </a:p>
        </p:txBody>
      </p:sp>
      <p:cxnSp>
        <p:nvCxnSpPr>
          <p:cNvPr id="877" name="Shape 877"/>
          <p:cNvCxnSpPr/>
          <p:nvPr/>
        </p:nvCxnSpPr>
        <p:spPr>
          <a:xfrm>
            <a:off x="3174800" y="3113100"/>
            <a:ext cx="0" cy="828000"/>
          </a:xfrm>
          <a:prstGeom prst="straightConnector1">
            <a:avLst/>
          </a:prstGeom>
          <a:noFill/>
          <a:ln w="9525" cap="flat" cmpd="sng">
            <a:solidFill>
              <a:schemeClr val="dk2"/>
            </a:solidFill>
            <a:prstDash val="solid"/>
            <a:round/>
            <a:headEnd type="none" w="lg" len="lg"/>
            <a:tailEnd type="oval" w="lg" len="lg"/>
          </a:ln>
        </p:spPr>
      </p:cxnSp>
      <p:cxnSp>
        <p:nvCxnSpPr>
          <p:cNvPr id="878" name="Shape 878"/>
          <p:cNvCxnSpPr/>
          <p:nvPr/>
        </p:nvCxnSpPr>
        <p:spPr>
          <a:xfrm rot="10800000">
            <a:off x="4997750" y="1439375"/>
            <a:ext cx="0" cy="954600"/>
          </a:xfrm>
          <a:prstGeom prst="straightConnector1">
            <a:avLst/>
          </a:prstGeom>
          <a:noFill/>
          <a:ln w="9525" cap="flat" cmpd="sng">
            <a:solidFill>
              <a:schemeClr val="dk2"/>
            </a:solidFill>
            <a:prstDash val="solid"/>
            <a:round/>
            <a:headEnd type="none" w="lg" len="lg"/>
            <a:tailEnd type="oval" w="lg" len="lg"/>
          </a:ln>
        </p:spPr>
      </p:cxnSp>
      <p:cxnSp>
        <p:nvCxnSpPr>
          <p:cNvPr id="879" name="Shape 879"/>
          <p:cNvCxnSpPr/>
          <p:nvPr/>
        </p:nvCxnSpPr>
        <p:spPr>
          <a:xfrm>
            <a:off x="6168925" y="3113100"/>
            <a:ext cx="0" cy="828000"/>
          </a:xfrm>
          <a:prstGeom prst="straightConnector1">
            <a:avLst/>
          </a:prstGeom>
          <a:noFill/>
          <a:ln w="9525" cap="flat" cmpd="sng">
            <a:solidFill>
              <a:schemeClr val="dk2"/>
            </a:solidFill>
            <a:prstDash val="solid"/>
            <a:round/>
            <a:headEnd type="none" w="lg" len="lg"/>
            <a:tailEnd type="oval" w="lg" len="lg"/>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283100" y="712150"/>
            <a:ext cx="8620500" cy="1019700"/>
          </a:xfrm>
          <a:prstGeom prst="rect">
            <a:avLst/>
          </a:prstGeom>
        </p:spPr>
        <p:txBody>
          <a:bodyPr wrap="square" lIns="91425" tIns="91425" rIns="91425" bIns="91425" anchor="t" anchorCtr="0">
            <a:noAutofit/>
          </a:bodyPr>
          <a:lstStyle/>
          <a:p>
            <a:pPr marL="0" lvl="0" indent="0" rtl="0">
              <a:spcBef>
                <a:spcPts val="0"/>
              </a:spcBef>
              <a:buNone/>
            </a:pPr>
            <a:r>
              <a:rPr lang="en"/>
              <a:t>What people are saying</a:t>
            </a:r>
          </a:p>
        </p:txBody>
      </p:sp>
      <p:sp>
        <p:nvSpPr>
          <p:cNvPr id="885" name="Shape 885"/>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886" name="Shape 886"/>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887" name="Shape 887"/>
          <p:cNvSpPr/>
          <p:nvPr/>
        </p:nvSpPr>
        <p:spPr>
          <a:xfrm>
            <a:off x="6049089" y="1988900"/>
            <a:ext cx="2629500" cy="2244900"/>
          </a:xfrm>
          <a:prstGeom prst="wedgeRectCallout">
            <a:avLst>
              <a:gd name="adj1" fmla="val -20833"/>
              <a:gd name="adj2" fmla="val 62500"/>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888" name="Shape 888"/>
          <p:cNvSpPr txBox="1">
            <a:spLocks noGrp="1"/>
          </p:cNvSpPr>
          <p:nvPr>
            <p:ph type="title"/>
          </p:nvPr>
        </p:nvSpPr>
        <p:spPr>
          <a:xfrm>
            <a:off x="6125275" y="2061900"/>
            <a:ext cx="2481600" cy="2005800"/>
          </a:xfrm>
          <a:prstGeom prst="rect">
            <a:avLst/>
          </a:prstGeom>
        </p:spPr>
        <p:txBody>
          <a:bodyPr wrap="square" lIns="91425" tIns="91425" rIns="91425" bIns="91425" anchor="t" anchorCtr="0">
            <a:noAutofit/>
          </a:bodyPr>
          <a:lstStyle/>
          <a:p>
            <a:pPr marL="0" lvl="0" indent="0" rtl="0">
              <a:spcBef>
                <a:spcPts val="0"/>
              </a:spcBef>
              <a:spcAft>
                <a:spcPts val="1200"/>
              </a:spcAft>
              <a:buNone/>
            </a:pPr>
            <a:r>
              <a:rPr lang="en" sz="2100"/>
              <a:t>Translate has officially inspired me to learn French </a:t>
            </a:r>
          </a:p>
          <a:p>
            <a:pPr marL="0" lvl="0" indent="0" rtl="0">
              <a:spcBef>
                <a:spcPts val="0"/>
              </a:spcBef>
              <a:spcAft>
                <a:spcPts val="1200"/>
              </a:spcAft>
              <a:buNone/>
            </a:pPr>
            <a:r>
              <a:rPr lang="en" sz="1400" b="0"/>
              <a:t>Abby Author</a:t>
            </a:r>
            <a:r>
              <a:rPr lang="en" sz="1400" b="0">
                <a:solidFill>
                  <a:schemeClr val="lt1"/>
                </a:solidFill>
              </a:rPr>
              <a:t>, NYC</a:t>
            </a:r>
          </a:p>
        </p:txBody>
      </p:sp>
      <p:sp>
        <p:nvSpPr>
          <p:cNvPr id="889" name="Shape 889"/>
          <p:cNvSpPr txBox="1">
            <a:spLocks noGrp="1"/>
          </p:cNvSpPr>
          <p:nvPr>
            <p:ph type="title"/>
          </p:nvPr>
        </p:nvSpPr>
        <p:spPr>
          <a:xfrm>
            <a:off x="447975" y="2061900"/>
            <a:ext cx="2481600" cy="2005800"/>
          </a:xfrm>
          <a:prstGeom prst="rect">
            <a:avLst/>
          </a:prstGeom>
        </p:spPr>
        <p:txBody>
          <a:bodyPr wrap="square" lIns="91425" tIns="91425" rIns="91425" bIns="91425" anchor="t" anchorCtr="0">
            <a:noAutofit/>
          </a:bodyPr>
          <a:lstStyle/>
          <a:p>
            <a:pPr marL="0" lvl="0" indent="0" rtl="0">
              <a:spcBef>
                <a:spcPts val="0"/>
              </a:spcBef>
              <a:spcAft>
                <a:spcPts val="1200"/>
              </a:spcAft>
              <a:buNone/>
            </a:pPr>
            <a:r>
              <a:rPr lang="en" sz="2100"/>
              <a:t>With this app, I’m confident to plan a trip to rural Vietnam</a:t>
            </a:r>
          </a:p>
          <a:p>
            <a:pPr marL="0" lvl="0" indent="0" rtl="0">
              <a:spcBef>
                <a:spcPts val="0"/>
              </a:spcBef>
              <a:spcAft>
                <a:spcPts val="1200"/>
              </a:spcAft>
              <a:buNone/>
            </a:pPr>
            <a:r>
              <a:rPr lang="en" sz="1400" b="0"/>
              <a:t>Wendy Writer</a:t>
            </a:r>
            <a:r>
              <a:rPr lang="en" sz="1400" b="0">
                <a:solidFill>
                  <a:schemeClr val="lt1"/>
                </a:solidFill>
              </a:rPr>
              <a:t>, CA</a:t>
            </a:r>
          </a:p>
        </p:txBody>
      </p:sp>
      <p:sp>
        <p:nvSpPr>
          <p:cNvPr id="890" name="Shape 890"/>
          <p:cNvSpPr txBox="1">
            <a:spLocks noGrp="1"/>
          </p:cNvSpPr>
          <p:nvPr>
            <p:ph type="title"/>
          </p:nvPr>
        </p:nvSpPr>
        <p:spPr>
          <a:xfrm>
            <a:off x="3286625" y="2061900"/>
            <a:ext cx="2481600" cy="2005800"/>
          </a:xfrm>
          <a:prstGeom prst="rect">
            <a:avLst/>
          </a:prstGeom>
        </p:spPr>
        <p:txBody>
          <a:bodyPr wrap="square" lIns="91425" tIns="91425" rIns="91425" bIns="91425" anchor="t" anchorCtr="0">
            <a:noAutofit/>
          </a:bodyPr>
          <a:lstStyle/>
          <a:p>
            <a:pPr marL="0" lvl="0" indent="0" rtl="0">
              <a:spcBef>
                <a:spcPts val="0"/>
              </a:spcBef>
              <a:spcAft>
                <a:spcPts val="1200"/>
              </a:spcAft>
              <a:buNone/>
            </a:pPr>
            <a:r>
              <a:rPr lang="en" sz="2100"/>
              <a:t>Visual translation feels like magic</a:t>
            </a:r>
          </a:p>
          <a:p>
            <a:pPr marL="0" lvl="0" indent="0" rtl="0">
              <a:spcBef>
                <a:spcPts val="0"/>
              </a:spcBef>
              <a:spcAft>
                <a:spcPts val="1200"/>
              </a:spcAft>
              <a:buNone/>
            </a:pPr>
            <a:r>
              <a:rPr lang="en" sz="1400" b="0"/>
              <a:t>Ronny Reader</a:t>
            </a:r>
            <a:r>
              <a:rPr lang="en" sz="1400" b="0">
                <a:solidFill>
                  <a:schemeClr val="lt1"/>
                </a:solidFill>
              </a:rPr>
              <a:t>, NYC</a:t>
            </a:r>
          </a:p>
        </p:txBody>
      </p:sp>
      <p:sp>
        <p:nvSpPr>
          <p:cNvPr id="891" name="Shape 891"/>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i="1">
                <a:solidFill>
                  <a:schemeClr val="lt1"/>
                </a:solidFill>
                <a:latin typeface="Lato"/>
                <a:ea typeface="Lato"/>
                <a:cs typeface="Lato"/>
                <a:sym typeface="Lato"/>
              </a:rPr>
              <a:t>Quotes for illustration purposes only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pic>
        <p:nvPicPr>
          <p:cNvPr id="896" name="Shape 896"/>
          <p:cNvPicPr preferRelativeResize="0"/>
          <p:nvPr/>
        </p:nvPicPr>
        <p:blipFill rotWithShape="1">
          <a:blip r:embed="rId3">
            <a:alphaModFix/>
          </a:blip>
          <a:srcRect l="2132" t="6554" r="6751" b="14093"/>
          <a:stretch/>
        </p:blipFill>
        <p:spPr>
          <a:xfrm>
            <a:off x="0" y="0"/>
            <a:ext cx="9144001" cy="5143500"/>
          </a:xfrm>
          <a:prstGeom prst="rect">
            <a:avLst/>
          </a:prstGeom>
          <a:noFill/>
          <a:ln>
            <a:noFill/>
          </a:ln>
        </p:spPr>
      </p:pic>
      <p:sp>
        <p:nvSpPr>
          <p:cNvPr id="897" name="Shape 897"/>
          <p:cNvSpPr txBox="1">
            <a:spLocks noGrp="1"/>
          </p:cNvSpPr>
          <p:nvPr>
            <p:ph type="title"/>
          </p:nvPr>
        </p:nvSpPr>
        <p:spPr>
          <a:xfrm>
            <a:off x="283099" y="712150"/>
            <a:ext cx="8622300" cy="3835500"/>
          </a:xfrm>
          <a:prstGeom prst="rect">
            <a:avLst/>
          </a:prstGeom>
        </p:spPr>
        <p:txBody>
          <a:bodyPr wrap="square" lIns="91425" tIns="91425" rIns="91425" bIns="91425" anchor="t" anchorCtr="0">
            <a:noAutofit/>
          </a:bodyPr>
          <a:lstStyle/>
          <a:p>
            <a:pPr marL="0" lvl="0" indent="0" rtl="0">
              <a:spcBef>
                <a:spcPts val="0"/>
              </a:spcBef>
              <a:buNone/>
            </a:pPr>
            <a:r>
              <a:rPr lang="en"/>
              <a:t>Know a 2nd language? </a:t>
            </a:r>
            <a:br>
              <a:rPr lang="en"/>
            </a:br>
            <a:r>
              <a:rPr lang="en"/>
              <a:t>Make Google Translate  even better by joining </a:t>
            </a:r>
            <a:br>
              <a:rPr lang="en"/>
            </a:br>
            <a:r>
              <a:rPr lang="en"/>
              <a:t>the </a:t>
            </a:r>
            <a:r>
              <a:rPr lang="en">
                <a:solidFill>
                  <a:schemeClr val="accent5"/>
                </a:solidFill>
                <a:hlinkClick r:id="rId4"/>
              </a:rPr>
              <a:t>community</a:t>
            </a:r>
            <a:r>
              <a:rPr lang="en"/>
              <a:t>.</a:t>
            </a:r>
          </a:p>
        </p:txBody>
      </p:sp>
      <p:grpSp>
        <p:nvGrpSpPr>
          <p:cNvPr id="898" name="Shape 898"/>
          <p:cNvGrpSpPr/>
          <p:nvPr/>
        </p:nvGrpSpPr>
        <p:grpSpPr>
          <a:xfrm>
            <a:off x="6781388" y="2464029"/>
            <a:ext cx="2212050" cy="2537076"/>
            <a:chOff x="6803275" y="395363"/>
            <a:chExt cx="2212050" cy="2537076"/>
          </a:xfrm>
        </p:grpSpPr>
        <p:pic>
          <p:nvPicPr>
            <p:cNvPr id="899" name="Shape 899"/>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900" name="Shape 900"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901" name="Shape 901"/>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Inspire your audience to act on the information they just learned. </a:t>
              </a:r>
            </a:p>
            <a:p>
              <a:pPr marL="0" lvl="0" indent="0" rtl="0">
                <a:spcBef>
                  <a:spcPts val="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05"/>
        <p:cNvGrpSpPr/>
        <p:nvPr/>
      </p:nvGrpSpPr>
      <p:grpSpPr>
        <a:xfrm>
          <a:off x="0" y="0"/>
          <a:ext cx="0" cy="0"/>
          <a:chOff x="0" y="0"/>
          <a:chExt cx="0" cy="0"/>
        </a:xfrm>
      </p:grpSpPr>
      <p:pic>
        <p:nvPicPr>
          <p:cNvPr id="906" name="Shape 90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907" name="Shape 907"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908" name="Shape 908"/>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Good luck!</a:t>
            </a:r>
          </a:p>
        </p:txBody>
      </p:sp>
      <p:sp>
        <p:nvSpPr>
          <p:cNvPr id="909" name="Shape 909"/>
          <p:cNvSpPr txBox="1">
            <a:spLocks noGrp="1"/>
          </p:cNvSpPr>
          <p:nvPr>
            <p:ph type="body" idx="4294967295"/>
          </p:nvPr>
        </p:nvSpPr>
        <p:spPr>
          <a:xfrm>
            <a:off x="2855550" y="1377478"/>
            <a:ext cx="3432900" cy="1633500"/>
          </a:xfrm>
          <a:prstGeom prst="rect">
            <a:avLst/>
          </a:prstGeom>
        </p:spPr>
        <p:txBody>
          <a:bodyPr wrap="square" lIns="91425" tIns="91425" rIns="91425" bIns="91425" anchor="t" anchorCtr="0">
            <a:noAutofit/>
          </a:bodyPr>
          <a:lstStyle/>
          <a:p>
            <a:pPr marL="0" lvl="0" indent="-69850" rtl="0">
              <a:spcBef>
                <a:spcPts val="0"/>
              </a:spcBef>
              <a:spcAft>
                <a:spcPts val="120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p>
          <a:p>
            <a:pPr marL="0" lvl="0" indent="0" rtl="0">
              <a:spcBef>
                <a:spcPts val="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rPr>
              <a:t>heathbrothers.com/presentations</a:t>
            </a:r>
          </a:p>
        </p:txBody>
      </p:sp>
      <p:pic>
        <p:nvPicPr>
          <p:cNvPr id="910" name="Shape 910" descr="Book titled, &quot;Made To Stick,&quot; standing on its side"/>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911" name="Shape 911"/>
          <p:cNvSpPr txBox="1"/>
          <p:nvPr/>
        </p:nvSpPr>
        <p:spPr>
          <a:xfrm>
            <a:off x="2855550" y="3495513"/>
            <a:ext cx="2103000" cy="1012200"/>
          </a:xfrm>
          <a:prstGeom prst="rect">
            <a:avLst/>
          </a:prstGeom>
          <a:noFill/>
          <a:ln>
            <a:noFill/>
          </a:ln>
        </p:spPr>
        <p:txBody>
          <a:bodyPr wrap="square" lIns="91425" tIns="91425" rIns="91425" bIns="91425" anchor="b" anchorCtr="0">
            <a:noAutofit/>
          </a:bodyPr>
          <a:lstStyle/>
          <a:p>
            <a:pPr marL="0" lvl="0" indent="0" rtl="0">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47" name="Shape 147"/>
          <p:cNvSpPr txBox="1">
            <a:spLocks noGrp="1"/>
          </p:cNvSpPr>
          <p:nvPr>
            <p:ph type="title" idx="4294967295"/>
          </p:nvPr>
        </p:nvSpPr>
        <p:spPr>
          <a:xfrm>
            <a:off x="535775" y="802825"/>
            <a:ext cx="7880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latin typeface="Lato"/>
                <a:ea typeface="Lato"/>
                <a:cs typeface="Lato"/>
                <a:sym typeface="Lato"/>
              </a:rPr>
              <a:t>Problem: </a:t>
            </a:r>
          </a:p>
          <a:p>
            <a:pPr marL="0" lvl="0" indent="0" rtl="0">
              <a:lnSpc>
                <a:spcPct val="115000"/>
              </a:lnSpc>
              <a:spcBef>
                <a:spcPts val="0"/>
              </a:spcBef>
              <a:spcAft>
                <a:spcPts val="1600"/>
              </a:spcAft>
              <a:buNone/>
            </a:pPr>
            <a:r>
              <a:rPr lang="en" sz="2500">
                <a:latin typeface="Lato"/>
                <a:ea typeface="Lato"/>
                <a:cs typeface="Lato"/>
                <a:sym typeface="Lato"/>
              </a:rPr>
              <a:t>How would one classify this handwritten digit?  It’s not very well written and the resolution of the image is low.</a:t>
            </a:r>
          </a:p>
        </p:txBody>
      </p:sp>
      <p:pic>
        <p:nvPicPr>
          <p:cNvPr id="148" name="Shape 148"/>
          <p:cNvPicPr preferRelativeResize="0"/>
          <p:nvPr/>
        </p:nvPicPr>
        <p:blipFill>
          <a:blip r:embed="rId3">
            <a:alphaModFix/>
          </a:blip>
          <a:stretch>
            <a:fillRect/>
          </a:stretch>
        </p:blipFill>
        <p:spPr>
          <a:xfrm>
            <a:off x="5877975" y="2707200"/>
            <a:ext cx="2233101" cy="22331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54" name="Shape 154"/>
          <p:cNvSpPr txBox="1">
            <a:spLocks noGrp="1"/>
          </p:cNvSpPr>
          <p:nvPr>
            <p:ph type="title" idx="4294967295"/>
          </p:nvPr>
        </p:nvSpPr>
        <p:spPr>
          <a:xfrm>
            <a:off x="3285050" y="1038000"/>
            <a:ext cx="54186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latin typeface="Lato"/>
                <a:ea typeface="Lato"/>
                <a:cs typeface="Lato"/>
                <a:sym typeface="Lato"/>
              </a:rPr>
              <a:t>You can look at this from pixel values.</a:t>
            </a:r>
          </a:p>
          <a:p>
            <a:pPr marL="0" lvl="0" indent="0" rtl="0">
              <a:lnSpc>
                <a:spcPct val="115000"/>
              </a:lnSpc>
              <a:spcBef>
                <a:spcPts val="0"/>
              </a:spcBef>
              <a:spcAft>
                <a:spcPts val="1600"/>
              </a:spcAft>
              <a:buNone/>
            </a:pPr>
            <a:r>
              <a:rPr lang="en" sz="2500">
                <a:latin typeface="Lato"/>
                <a:ea typeface="Lato"/>
                <a:cs typeface="Lato"/>
                <a:sym typeface="Lato"/>
              </a:rPr>
              <a:t>The image is composed of 28 x 28 pixels.  </a:t>
            </a:r>
          </a:p>
        </p:txBody>
      </p:sp>
      <p:pic>
        <p:nvPicPr>
          <p:cNvPr id="155" name="Shape 155"/>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56" name="Shape 156"/>
          <p:cNvSpPr/>
          <p:nvPr/>
        </p:nvSpPr>
        <p:spPr>
          <a:xfrm>
            <a:off x="2353725" y="1202275"/>
            <a:ext cx="186300" cy="1909200"/>
          </a:xfrm>
          <a:prstGeom prst="rightBracket">
            <a:avLst>
              <a:gd name="adj" fmla="val 8333"/>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7" name="Shape 157"/>
          <p:cNvSpPr/>
          <p:nvPr/>
        </p:nvSpPr>
        <p:spPr>
          <a:xfrm rot="-5400000">
            <a:off x="1088725" y="-355650"/>
            <a:ext cx="282900" cy="2010300"/>
          </a:xfrm>
          <a:prstGeom prst="rightBracket">
            <a:avLst>
              <a:gd name="adj" fmla="val 8333"/>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58" name="Shape 158"/>
          <p:cNvSpPr txBox="1"/>
          <p:nvPr/>
        </p:nvSpPr>
        <p:spPr>
          <a:xfrm>
            <a:off x="630825" y="118550"/>
            <a:ext cx="1909200" cy="282900"/>
          </a:xfrm>
          <a:prstGeom prst="rect">
            <a:avLst/>
          </a:prstGeom>
          <a:noFill/>
          <a:ln>
            <a:noFill/>
          </a:ln>
        </p:spPr>
        <p:txBody>
          <a:bodyPr wrap="square" lIns="91425" tIns="91425" rIns="91425" bIns="91425" anchor="t" anchorCtr="0">
            <a:noAutofit/>
          </a:bodyPr>
          <a:lstStyle/>
          <a:p>
            <a:pPr marL="0" lvl="0" indent="0">
              <a:spcBef>
                <a:spcPts val="0"/>
              </a:spcBef>
              <a:buNone/>
            </a:pPr>
            <a:r>
              <a:rPr lang="en">
                <a:solidFill>
                  <a:srgbClr val="4A86E8"/>
                </a:solidFill>
              </a:rPr>
              <a:t>        </a:t>
            </a:r>
            <a:r>
              <a:rPr lang="en" sz="2000">
                <a:solidFill>
                  <a:srgbClr val="4A86E8"/>
                </a:solidFill>
              </a:rPr>
              <a:t>28</a:t>
            </a:r>
          </a:p>
        </p:txBody>
      </p:sp>
      <p:sp>
        <p:nvSpPr>
          <p:cNvPr id="159" name="Shape 159"/>
          <p:cNvSpPr txBox="1"/>
          <p:nvPr/>
        </p:nvSpPr>
        <p:spPr>
          <a:xfrm>
            <a:off x="2658525" y="1761075"/>
            <a:ext cx="750600" cy="626400"/>
          </a:xfrm>
          <a:prstGeom prst="rect">
            <a:avLst/>
          </a:prstGeom>
          <a:noFill/>
          <a:ln>
            <a:noFill/>
          </a:ln>
        </p:spPr>
        <p:txBody>
          <a:bodyPr wrap="square" lIns="91425" tIns="91425" rIns="91425" bIns="91425" anchor="t" anchorCtr="0">
            <a:noAutofit/>
          </a:bodyPr>
          <a:lstStyle/>
          <a:p>
            <a:pPr marL="0" lvl="0" indent="0">
              <a:spcBef>
                <a:spcPts val="0"/>
              </a:spcBef>
              <a:buNone/>
            </a:pPr>
            <a:r>
              <a:rPr lang="en" sz="2000">
                <a:solidFill>
                  <a:srgbClr val="4A86E8"/>
                </a:solidFill>
              </a:rPr>
              <a:t>28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65" name="Shape 165"/>
          <p:cNvSpPr txBox="1">
            <a:spLocks noGrp="1"/>
          </p:cNvSpPr>
          <p:nvPr>
            <p:ph type="title" idx="4294967295"/>
          </p:nvPr>
        </p:nvSpPr>
        <p:spPr>
          <a:xfrm>
            <a:off x="631950" y="870525"/>
            <a:ext cx="7880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latin typeface="Lato"/>
                <a:ea typeface="Lato"/>
                <a:cs typeface="Lato"/>
                <a:sym typeface="Lato"/>
              </a:rPr>
              <a:t>But look at these others.  </a:t>
            </a:r>
          </a:p>
          <a:p>
            <a:pPr marL="0" lvl="0" indent="0" rtl="0">
              <a:lnSpc>
                <a:spcPct val="115000"/>
              </a:lnSpc>
              <a:spcBef>
                <a:spcPts val="0"/>
              </a:spcBef>
              <a:spcAft>
                <a:spcPts val="1600"/>
              </a:spcAft>
              <a:buNone/>
            </a:pPr>
            <a:r>
              <a:rPr lang="en" sz="2500">
                <a:latin typeface="Lato"/>
                <a:ea typeface="Lato"/>
                <a:cs typeface="Lato"/>
                <a:sym typeface="Lato"/>
              </a:rPr>
              <a:t>It seems fairly obvious to the human eye and brain that these are all “4” but the pixel values are very different.  The neurons firing for “4” are different than the others but the brain understands them all the same.  </a:t>
            </a:r>
          </a:p>
        </p:txBody>
      </p:sp>
      <p:pic>
        <p:nvPicPr>
          <p:cNvPr id="166" name="Shape 166"/>
          <p:cNvPicPr preferRelativeResize="0"/>
          <p:nvPr/>
        </p:nvPicPr>
        <p:blipFill>
          <a:blip r:embed="rId3">
            <a:alphaModFix/>
          </a:blip>
          <a:stretch>
            <a:fillRect/>
          </a:stretch>
        </p:blipFill>
        <p:spPr>
          <a:xfrm>
            <a:off x="4436575" y="3375725"/>
            <a:ext cx="1767776" cy="1767776"/>
          </a:xfrm>
          <a:prstGeom prst="rect">
            <a:avLst/>
          </a:prstGeom>
          <a:noFill/>
          <a:ln>
            <a:noFill/>
          </a:ln>
        </p:spPr>
      </p:pic>
      <p:pic>
        <p:nvPicPr>
          <p:cNvPr id="167" name="Shape 167"/>
          <p:cNvPicPr preferRelativeResize="0"/>
          <p:nvPr/>
        </p:nvPicPr>
        <p:blipFill>
          <a:blip r:embed="rId4">
            <a:alphaModFix/>
          </a:blip>
          <a:stretch>
            <a:fillRect/>
          </a:stretch>
        </p:blipFill>
        <p:spPr>
          <a:xfrm>
            <a:off x="2174275" y="3375725"/>
            <a:ext cx="1767776" cy="1767776"/>
          </a:xfrm>
          <a:prstGeom prst="rect">
            <a:avLst/>
          </a:prstGeom>
          <a:noFill/>
          <a:ln>
            <a:noFill/>
          </a:ln>
        </p:spPr>
      </p:pic>
      <p:pic>
        <p:nvPicPr>
          <p:cNvPr id="168" name="Shape 168"/>
          <p:cNvPicPr preferRelativeResize="0"/>
          <p:nvPr/>
        </p:nvPicPr>
        <p:blipFill>
          <a:blip r:embed="rId5">
            <a:alphaModFix/>
          </a:blip>
          <a:stretch>
            <a:fillRect/>
          </a:stretch>
        </p:blipFill>
        <p:spPr>
          <a:xfrm>
            <a:off x="0" y="3375725"/>
            <a:ext cx="1767776" cy="1767776"/>
          </a:xfrm>
          <a:prstGeom prst="rect">
            <a:avLst/>
          </a:prstGeom>
          <a:noFill/>
          <a:ln>
            <a:noFill/>
          </a:ln>
        </p:spPr>
      </p:pic>
      <p:sp>
        <p:nvSpPr>
          <p:cNvPr id="169" name="Shape 169"/>
          <p:cNvSpPr txBox="1"/>
          <p:nvPr/>
        </p:nvSpPr>
        <p:spPr>
          <a:xfrm>
            <a:off x="1767775" y="3606800"/>
            <a:ext cx="406500" cy="768000"/>
          </a:xfrm>
          <a:prstGeom prst="rect">
            <a:avLst/>
          </a:prstGeom>
          <a:noFill/>
          <a:ln>
            <a:noFill/>
          </a:ln>
        </p:spPr>
        <p:txBody>
          <a:bodyPr wrap="square" lIns="91425" tIns="91425" rIns="91425" bIns="91425" anchor="t" anchorCtr="0">
            <a:noAutofit/>
          </a:bodyPr>
          <a:lstStyle/>
          <a:p>
            <a:pPr marL="0" lvl="0" indent="0">
              <a:spcBef>
                <a:spcPts val="0"/>
              </a:spcBef>
              <a:buNone/>
            </a:pPr>
            <a:r>
              <a:rPr lang="en" sz="3400">
                <a:solidFill>
                  <a:srgbClr val="FFFFFF"/>
                </a:solidFill>
              </a:rPr>
              <a:t>=</a:t>
            </a:r>
          </a:p>
        </p:txBody>
      </p:sp>
      <p:sp>
        <p:nvSpPr>
          <p:cNvPr id="170" name="Shape 170"/>
          <p:cNvSpPr txBox="1"/>
          <p:nvPr/>
        </p:nvSpPr>
        <p:spPr>
          <a:xfrm>
            <a:off x="4030063" y="3606800"/>
            <a:ext cx="406500" cy="768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3400">
                <a:solidFill>
                  <a:srgbClr val="FFFFFF"/>
                </a:solidFill>
              </a:rPr>
              <a:t>=</a:t>
            </a:r>
          </a:p>
        </p:txBody>
      </p:sp>
      <p:pic>
        <p:nvPicPr>
          <p:cNvPr id="171" name="Shape 171"/>
          <p:cNvPicPr preferRelativeResize="0"/>
          <p:nvPr/>
        </p:nvPicPr>
        <p:blipFill>
          <a:blip r:embed="rId6">
            <a:alphaModFix/>
          </a:blip>
          <a:stretch>
            <a:fillRect/>
          </a:stretch>
        </p:blipFill>
        <p:spPr>
          <a:xfrm>
            <a:off x="7097175" y="3375724"/>
            <a:ext cx="1767776" cy="1767776"/>
          </a:xfrm>
          <a:prstGeom prst="rect">
            <a:avLst/>
          </a:prstGeom>
          <a:noFill/>
          <a:ln>
            <a:noFill/>
          </a:ln>
        </p:spPr>
      </p:pic>
      <p:sp>
        <p:nvSpPr>
          <p:cNvPr id="172" name="Shape 172"/>
          <p:cNvSpPr txBox="1"/>
          <p:nvPr/>
        </p:nvSpPr>
        <p:spPr>
          <a:xfrm>
            <a:off x="6325863" y="3759200"/>
            <a:ext cx="649800" cy="7680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3400">
                <a:solidFill>
                  <a:srgbClr val="FF0000"/>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idx="4294967295"/>
          </p:nvPr>
        </p:nvSpPr>
        <p:spPr>
          <a:xfrm>
            <a:off x="535775" y="697263"/>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78" name="Shape 178"/>
          <p:cNvSpPr txBox="1">
            <a:spLocks noGrp="1"/>
          </p:cNvSpPr>
          <p:nvPr>
            <p:ph type="title" idx="4294967295"/>
          </p:nvPr>
        </p:nvSpPr>
        <p:spPr>
          <a:xfrm>
            <a:off x="84675" y="3810725"/>
            <a:ext cx="84666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200">
                <a:latin typeface="Lato"/>
                <a:ea typeface="Lato"/>
                <a:cs typeface="Lato"/>
                <a:sym typeface="Lato"/>
              </a:rPr>
              <a:t>The algorithm we will use, a neural network </a:t>
            </a:r>
          </a:p>
          <a:p>
            <a:pPr marL="0" lvl="0" indent="0" rtl="0">
              <a:lnSpc>
                <a:spcPct val="115000"/>
              </a:lnSpc>
              <a:spcBef>
                <a:spcPts val="0"/>
              </a:spcBef>
              <a:spcAft>
                <a:spcPts val="1600"/>
              </a:spcAft>
              <a:buNone/>
            </a:pPr>
            <a:r>
              <a:rPr lang="en" sz="2200">
                <a:latin typeface="Lato"/>
                <a:ea typeface="Lato"/>
                <a:cs typeface="Lato"/>
                <a:sym typeface="Lato"/>
              </a:rPr>
              <a:t>will take in the 28x28 grid of pixels, stack them into an array  and output a prediction of class 0-9 </a:t>
            </a:r>
          </a:p>
        </p:txBody>
      </p:sp>
      <p:pic>
        <p:nvPicPr>
          <p:cNvPr id="179" name="Shape 179"/>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80" name="Shape 180"/>
          <p:cNvSpPr/>
          <p:nvPr/>
        </p:nvSpPr>
        <p:spPr>
          <a:xfrm>
            <a:off x="2353725" y="1202275"/>
            <a:ext cx="186300" cy="1909200"/>
          </a:xfrm>
          <a:prstGeom prst="rightBracket">
            <a:avLst>
              <a:gd name="adj" fmla="val 8333"/>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1" name="Shape 181"/>
          <p:cNvSpPr/>
          <p:nvPr/>
        </p:nvSpPr>
        <p:spPr>
          <a:xfrm rot="-5400000">
            <a:off x="1088725" y="-355650"/>
            <a:ext cx="282900" cy="2010300"/>
          </a:xfrm>
          <a:prstGeom prst="rightBracket">
            <a:avLst>
              <a:gd name="adj" fmla="val 8333"/>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2" name="Shape 182"/>
          <p:cNvSpPr txBox="1"/>
          <p:nvPr/>
        </p:nvSpPr>
        <p:spPr>
          <a:xfrm>
            <a:off x="630825" y="118550"/>
            <a:ext cx="1909200" cy="282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4A86E8"/>
                </a:solidFill>
              </a:rPr>
              <a:t>        </a:t>
            </a:r>
            <a:r>
              <a:rPr lang="en" sz="2000">
                <a:solidFill>
                  <a:srgbClr val="4A86E8"/>
                </a:solidFill>
              </a:rPr>
              <a:t>28</a:t>
            </a:r>
          </a:p>
        </p:txBody>
      </p:sp>
      <p:sp>
        <p:nvSpPr>
          <p:cNvPr id="183" name="Shape 183"/>
          <p:cNvSpPr txBox="1"/>
          <p:nvPr/>
        </p:nvSpPr>
        <p:spPr>
          <a:xfrm>
            <a:off x="2658525" y="1761075"/>
            <a:ext cx="750600" cy="626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000">
                <a:solidFill>
                  <a:srgbClr val="4A86E8"/>
                </a:solidFill>
              </a:rPr>
              <a:t>28</a:t>
            </a:r>
          </a:p>
        </p:txBody>
      </p:sp>
      <p:sp>
        <p:nvSpPr>
          <p:cNvPr id="184" name="Shape 184"/>
          <p:cNvSpPr/>
          <p:nvPr/>
        </p:nvSpPr>
        <p:spPr>
          <a:xfrm>
            <a:off x="3335875" y="414825"/>
            <a:ext cx="626400" cy="3318900"/>
          </a:xfrm>
          <a:prstGeom prst="leftBrace">
            <a:avLst>
              <a:gd name="adj1" fmla="val 8333"/>
              <a:gd name="adj2" fmla="val 50000"/>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5" name="Shape 185"/>
          <p:cNvSpPr/>
          <p:nvPr/>
        </p:nvSpPr>
        <p:spPr>
          <a:xfrm>
            <a:off x="4165525" y="310725"/>
            <a:ext cx="1778100" cy="3527100"/>
          </a:xfrm>
          <a:prstGeom prst="rect">
            <a:avLst/>
          </a:prstGeom>
          <a:solidFill>
            <a:srgbClr val="FF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6" name="Shape 186"/>
          <p:cNvSpPr txBox="1"/>
          <p:nvPr/>
        </p:nvSpPr>
        <p:spPr>
          <a:xfrm>
            <a:off x="4318000" y="541875"/>
            <a:ext cx="1415100" cy="1219200"/>
          </a:xfrm>
          <a:prstGeom prst="rect">
            <a:avLst/>
          </a:prstGeom>
          <a:noFill/>
          <a:ln>
            <a:noFill/>
          </a:ln>
        </p:spPr>
        <p:txBody>
          <a:bodyPr wrap="square" lIns="91425" tIns="91425" rIns="91425" bIns="91425" anchor="t" anchorCtr="0">
            <a:noAutofit/>
          </a:bodyPr>
          <a:lstStyle/>
          <a:p>
            <a:pPr marL="0" lvl="0" indent="0">
              <a:spcBef>
                <a:spcPts val="0"/>
              </a:spcBef>
              <a:buNone/>
            </a:pPr>
            <a:r>
              <a:rPr lang="en" sz="2300"/>
              <a:t>Neural </a:t>
            </a:r>
          </a:p>
          <a:p>
            <a:pPr marL="0" lvl="0" indent="0">
              <a:spcBef>
                <a:spcPts val="0"/>
              </a:spcBef>
              <a:buNone/>
            </a:pPr>
            <a:r>
              <a:rPr lang="en" sz="2300"/>
              <a:t>Network</a:t>
            </a:r>
          </a:p>
        </p:txBody>
      </p:sp>
      <p:sp>
        <p:nvSpPr>
          <p:cNvPr id="187" name="Shape 187"/>
          <p:cNvSpPr/>
          <p:nvPr/>
        </p:nvSpPr>
        <p:spPr>
          <a:xfrm>
            <a:off x="289975" y="1151475"/>
            <a:ext cx="1909200" cy="1695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88" name="Shape 188"/>
          <p:cNvSpPr/>
          <p:nvPr/>
        </p:nvSpPr>
        <p:spPr>
          <a:xfrm>
            <a:off x="6146863" y="1769475"/>
            <a:ext cx="372600" cy="609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graphicFrame>
        <p:nvGraphicFramePr>
          <p:cNvPr id="189" name="Shape 189"/>
          <p:cNvGraphicFramePr/>
          <p:nvPr/>
        </p:nvGraphicFramePr>
        <p:xfrm>
          <a:off x="7029700" y="78625"/>
          <a:ext cx="382850" cy="4266900"/>
        </p:xfrm>
        <a:graphic>
          <a:graphicData uri="http://schemas.openxmlformats.org/drawingml/2006/table">
            <a:tbl>
              <a:tblPr>
                <a:noFill/>
                <a:tableStyleId>{0A480DF9-BFC7-4412-8D0F-F13AFF12FA43}</a:tableStyleId>
              </a:tblPr>
              <a:tblGrid>
                <a:gridCol w="382850"/>
              </a:tblGrid>
              <a:tr h="381000">
                <a:tc>
                  <a:txBody>
                    <a:bodyPr/>
                    <a:lstStyle/>
                    <a:p>
                      <a:pPr marL="0" lvl="0" indent="0">
                        <a:spcBef>
                          <a:spcPts val="0"/>
                        </a:spcBef>
                        <a:buNone/>
                      </a:pPr>
                      <a:r>
                        <a:rPr lang="en" sz="1600">
                          <a:solidFill>
                            <a:srgbClr val="FFFFFF"/>
                          </a:solidFill>
                        </a:rPr>
                        <a:t>0</a:t>
                      </a:r>
                    </a:p>
                  </a:txBody>
                  <a:tcPr marL="91425" marR="91425" marT="91425" marB="91425">
                    <a:lnL w="9525" cap="flat" cmpd="sng">
                      <a:solidFill>
                        <a:srgbClr val="FFFFFF"/>
                      </a:solidFill>
                      <a:prstDash val="solid"/>
                      <a:round/>
                      <a:headEnd type="none" w="med" len="med"/>
                      <a:tailEnd type="none" w="med" len="med"/>
                    </a:lnL>
                    <a:lnR w="9525" cap="flat" cmpd="sng">
                      <a:solidFill>
                        <a:srgbClr val="FFFFFF"/>
                      </a:solidFill>
                      <a:prstDash val="solid"/>
                      <a:round/>
                      <a:headEnd type="none" w="med" len="med"/>
                      <a:tailEnd type="none" w="med" len="med"/>
                    </a:lnR>
                    <a:lnT w="9525" cap="flat" cmpd="sng">
                      <a:solidFill>
                        <a:srgbClr val="FFFFFF"/>
                      </a:solidFill>
                      <a:prstDash val="solid"/>
                      <a:round/>
                      <a:headEnd type="none" w="med" len="med"/>
                      <a:tailEnd type="none" w="med" len="med"/>
                    </a:lnT>
                    <a:lnB w="9525" cap="flat" cmpd="sng">
                      <a:solidFill>
                        <a:srgbClr val="FFFFFF"/>
                      </a:solidFill>
                      <a:prstDash val="solid"/>
                      <a:round/>
                      <a:headEnd type="none" w="med" len="med"/>
                      <a:tailEnd type="none" w="med" len="med"/>
                    </a:lnB>
                  </a:tcPr>
                </a:tc>
              </a:tr>
              <a:tr h="381000">
                <a:tc>
                  <a:txBody>
                    <a:bodyPr/>
                    <a:lstStyle/>
                    <a:p>
                      <a:pPr marL="0" lvl="0" indent="0">
                        <a:spcBef>
                          <a:spcPts val="0"/>
                        </a:spcBef>
                        <a:buNone/>
                      </a:pPr>
                      <a:r>
                        <a:rPr lang="en" sz="1600">
                          <a:solidFill>
                            <a:srgbClr val="FFFFFF"/>
                          </a:solidFill>
                        </a:rPr>
                        <a:t>1</a:t>
                      </a:r>
                    </a:p>
                  </a:txBody>
                  <a:tcPr marL="91425" marR="91425" marT="91425" marB="91425">
                    <a:lnT w="9525" cap="flat" cmpd="sng">
                      <a:solidFill>
                        <a:srgbClr val="FFFFFF"/>
                      </a:solidFill>
                      <a:prstDash val="solid"/>
                      <a:round/>
                      <a:headEnd type="none" w="med" len="med"/>
                      <a:tailEnd type="none" w="med" len="med"/>
                    </a:lnT>
                  </a:tcPr>
                </a:tc>
              </a:tr>
              <a:tr h="381000">
                <a:tc>
                  <a:txBody>
                    <a:bodyPr/>
                    <a:lstStyle/>
                    <a:p>
                      <a:pPr marL="0" lvl="0" indent="0">
                        <a:spcBef>
                          <a:spcPts val="0"/>
                        </a:spcBef>
                        <a:buNone/>
                      </a:pPr>
                      <a:r>
                        <a:rPr lang="en" sz="1600">
                          <a:solidFill>
                            <a:srgbClr val="FFFFFF"/>
                          </a:solidFill>
                        </a:rPr>
                        <a:t>2</a:t>
                      </a:r>
                    </a:p>
                  </a:txBody>
                  <a:tcPr marL="91425" marR="91425" marT="91425" marB="91425"/>
                </a:tc>
              </a:tr>
              <a:tr h="381000">
                <a:tc>
                  <a:txBody>
                    <a:bodyPr/>
                    <a:lstStyle/>
                    <a:p>
                      <a:pPr marL="0" lvl="0" indent="0">
                        <a:spcBef>
                          <a:spcPts val="0"/>
                        </a:spcBef>
                        <a:buNone/>
                      </a:pPr>
                      <a:r>
                        <a:rPr lang="en" sz="1600">
                          <a:solidFill>
                            <a:srgbClr val="FFFFFF"/>
                          </a:solidFill>
                        </a:rPr>
                        <a:t>3</a:t>
                      </a:r>
                    </a:p>
                  </a:txBody>
                  <a:tcPr marL="91425" marR="91425" marT="91425" marB="91425"/>
                </a:tc>
              </a:tr>
              <a:tr h="381000">
                <a:tc>
                  <a:txBody>
                    <a:bodyPr/>
                    <a:lstStyle/>
                    <a:p>
                      <a:pPr marL="0" lvl="0" indent="0">
                        <a:spcBef>
                          <a:spcPts val="0"/>
                        </a:spcBef>
                        <a:buNone/>
                      </a:pPr>
                      <a:r>
                        <a:rPr lang="en" sz="1600">
                          <a:solidFill>
                            <a:srgbClr val="6AA84F"/>
                          </a:solidFill>
                        </a:rPr>
                        <a:t>4</a:t>
                      </a:r>
                    </a:p>
                  </a:txBody>
                  <a:tcPr marL="91425" marR="91425" marT="91425" marB="91425"/>
                </a:tc>
              </a:tr>
              <a:tr h="381000">
                <a:tc>
                  <a:txBody>
                    <a:bodyPr/>
                    <a:lstStyle/>
                    <a:p>
                      <a:pPr marL="0" lvl="0" indent="0">
                        <a:spcBef>
                          <a:spcPts val="0"/>
                        </a:spcBef>
                        <a:buNone/>
                      </a:pPr>
                      <a:r>
                        <a:rPr lang="en" sz="1600">
                          <a:solidFill>
                            <a:srgbClr val="FFFFFF"/>
                          </a:solidFill>
                        </a:rPr>
                        <a:t>5</a:t>
                      </a:r>
                    </a:p>
                  </a:txBody>
                  <a:tcPr marL="91425" marR="91425" marT="91425" marB="91425"/>
                </a:tc>
              </a:tr>
              <a:tr h="381000">
                <a:tc>
                  <a:txBody>
                    <a:bodyPr/>
                    <a:lstStyle/>
                    <a:p>
                      <a:pPr marL="0" lvl="0" indent="0">
                        <a:spcBef>
                          <a:spcPts val="0"/>
                        </a:spcBef>
                        <a:buNone/>
                      </a:pPr>
                      <a:r>
                        <a:rPr lang="en" sz="1600">
                          <a:solidFill>
                            <a:srgbClr val="FFFFFF"/>
                          </a:solidFill>
                        </a:rPr>
                        <a:t>6</a:t>
                      </a:r>
                    </a:p>
                  </a:txBody>
                  <a:tcPr marL="91425" marR="91425" marT="91425" marB="91425"/>
                </a:tc>
              </a:tr>
              <a:tr h="381000">
                <a:tc>
                  <a:txBody>
                    <a:bodyPr/>
                    <a:lstStyle/>
                    <a:p>
                      <a:pPr marL="0" lvl="0" indent="0">
                        <a:spcBef>
                          <a:spcPts val="0"/>
                        </a:spcBef>
                        <a:buNone/>
                      </a:pPr>
                      <a:r>
                        <a:rPr lang="en" sz="1600">
                          <a:solidFill>
                            <a:srgbClr val="FFFFFF"/>
                          </a:solidFill>
                        </a:rPr>
                        <a:t>7</a:t>
                      </a:r>
                    </a:p>
                  </a:txBody>
                  <a:tcPr marL="91425" marR="91425" marT="91425" marB="91425"/>
                </a:tc>
              </a:tr>
              <a:tr h="381000">
                <a:tc>
                  <a:txBody>
                    <a:bodyPr/>
                    <a:lstStyle/>
                    <a:p>
                      <a:pPr marL="0" lvl="0" indent="0">
                        <a:spcBef>
                          <a:spcPts val="0"/>
                        </a:spcBef>
                        <a:buNone/>
                      </a:pPr>
                      <a:r>
                        <a:rPr lang="en" sz="1600">
                          <a:solidFill>
                            <a:srgbClr val="FFFFFF"/>
                          </a:solidFill>
                        </a:rPr>
                        <a:t>8</a:t>
                      </a:r>
                    </a:p>
                  </a:txBody>
                  <a:tcPr marL="91425" marR="91425" marT="91425" marB="91425"/>
                </a:tc>
              </a:tr>
              <a:tr h="381000">
                <a:tc>
                  <a:txBody>
                    <a:bodyPr/>
                    <a:lstStyle/>
                    <a:p>
                      <a:pPr marL="0" lvl="0" indent="0">
                        <a:spcBef>
                          <a:spcPts val="0"/>
                        </a:spcBef>
                        <a:buNone/>
                      </a:pPr>
                      <a:r>
                        <a:rPr lang="en" sz="1600">
                          <a:solidFill>
                            <a:srgbClr val="FFFFFF"/>
                          </a:solidFill>
                        </a:rPr>
                        <a:t>9</a:t>
                      </a:r>
                    </a:p>
                  </a:txBody>
                  <a:tcPr marL="91425" marR="91425" marT="91425" marB="91425"/>
                </a:tc>
              </a:tr>
            </a:tbl>
          </a:graphicData>
        </a:graphic>
      </p:graphicFrame>
      <p:cxnSp>
        <p:nvCxnSpPr>
          <p:cNvPr id="190" name="Shape 190"/>
          <p:cNvCxnSpPr/>
          <p:nvPr/>
        </p:nvCxnSpPr>
        <p:spPr>
          <a:xfrm rot="10800000">
            <a:off x="7484500" y="2032125"/>
            <a:ext cx="643500" cy="168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194"/>
        <p:cNvGrpSpPr/>
        <p:nvPr/>
      </p:nvGrpSpPr>
      <p:grpSpPr>
        <a:xfrm>
          <a:off x="0" y="0"/>
          <a:ext cx="0" cy="0"/>
          <a:chOff x="0" y="0"/>
          <a:chExt cx="0" cy="0"/>
        </a:xfrm>
      </p:grpSpPr>
      <p:sp>
        <p:nvSpPr>
          <p:cNvPr id="195" name="Shape 195"/>
          <p:cNvSpPr txBox="1">
            <a:spLocks noGrp="1"/>
          </p:cNvSpPr>
          <p:nvPr>
            <p:ph type="title" idx="4294967295"/>
          </p:nvPr>
        </p:nvSpPr>
        <p:spPr>
          <a:xfrm>
            <a:off x="275450" y="118550"/>
            <a:ext cx="81573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solidFill>
                  <a:srgbClr val="000000"/>
                </a:solidFill>
                <a:latin typeface="Lato"/>
                <a:ea typeface="Lato"/>
                <a:cs typeface="Lato"/>
                <a:sym typeface="Lato"/>
              </a:rPr>
              <a:t>Let’s see what a neural network actually is and how it actually makes this prediction.  </a:t>
            </a:r>
          </a:p>
        </p:txBody>
      </p:sp>
      <p:pic>
        <p:nvPicPr>
          <p:cNvPr id="196" name="Shape 196"/>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197" name="Shape 197"/>
          <p:cNvSpPr/>
          <p:nvPr/>
        </p:nvSpPr>
        <p:spPr>
          <a:xfrm>
            <a:off x="2353725" y="2065888"/>
            <a:ext cx="186300" cy="19092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8" name="Shape 198"/>
          <p:cNvSpPr/>
          <p:nvPr/>
        </p:nvSpPr>
        <p:spPr>
          <a:xfrm rot="-5400000">
            <a:off x="1139150" y="797663"/>
            <a:ext cx="282900" cy="20103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99" name="Shape 199"/>
          <p:cNvSpPr txBox="1"/>
          <p:nvPr/>
        </p:nvSpPr>
        <p:spPr>
          <a:xfrm>
            <a:off x="630813" y="1256850"/>
            <a:ext cx="1909200" cy="282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4A86E8"/>
                </a:solidFill>
              </a:rPr>
              <a:t>        </a:t>
            </a:r>
            <a:r>
              <a:rPr lang="en" sz="2000">
                <a:solidFill>
                  <a:srgbClr val="4A86E8"/>
                </a:solidFill>
              </a:rPr>
              <a:t>28</a:t>
            </a:r>
          </a:p>
        </p:txBody>
      </p:sp>
      <p:sp>
        <p:nvSpPr>
          <p:cNvPr id="200" name="Shape 200"/>
          <p:cNvSpPr txBox="1"/>
          <p:nvPr/>
        </p:nvSpPr>
        <p:spPr>
          <a:xfrm>
            <a:off x="2658525" y="2559650"/>
            <a:ext cx="750600" cy="626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000">
                <a:solidFill>
                  <a:srgbClr val="4A86E8"/>
                </a:solidFill>
              </a:rPr>
              <a:t>28</a:t>
            </a:r>
          </a:p>
        </p:txBody>
      </p:sp>
      <p:pic>
        <p:nvPicPr>
          <p:cNvPr id="201" name="Shape 201"/>
          <p:cNvPicPr preferRelativeResize="0"/>
          <p:nvPr/>
        </p:nvPicPr>
        <p:blipFill>
          <a:blip r:embed="rId4">
            <a:alphaModFix/>
          </a:blip>
          <a:stretch>
            <a:fillRect/>
          </a:stretch>
        </p:blipFill>
        <p:spPr>
          <a:xfrm>
            <a:off x="3268125" y="678175"/>
            <a:ext cx="5164675" cy="4299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idx="4294967295"/>
          </p:nvPr>
        </p:nvSpPr>
        <p:spPr>
          <a:xfrm>
            <a:off x="275450" y="118550"/>
            <a:ext cx="81573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dirty="0">
                <a:solidFill>
                  <a:srgbClr val="000000"/>
                </a:solidFill>
                <a:latin typeface="Lato"/>
                <a:ea typeface="Lato"/>
                <a:cs typeface="Lato"/>
                <a:sym typeface="Lato"/>
              </a:rPr>
              <a:t>The hope is that you will understand the structure and the </a:t>
            </a:r>
            <a:r>
              <a:rPr lang="en-US" sz="2500" dirty="0" smtClean="0">
                <a:solidFill>
                  <a:srgbClr val="000000"/>
                </a:solidFill>
                <a:latin typeface="Lato"/>
                <a:ea typeface="Lato"/>
                <a:cs typeface="Lato"/>
                <a:sym typeface="Lato"/>
              </a:rPr>
              <a:t>intuition and reason</a:t>
            </a:r>
            <a:r>
              <a:rPr lang="en" sz="2500" dirty="0" smtClean="0">
                <a:solidFill>
                  <a:srgbClr val="000000"/>
                </a:solidFill>
                <a:latin typeface="Lato"/>
                <a:ea typeface="Lato"/>
                <a:cs typeface="Lato"/>
                <a:sym typeface="Lato"/>
              </a:rPr>
              <a:t> </a:t>
            </a:r>
            <a:r>
              <a:rPr lang="en" sz="2500" dirty="0">
                <a:solidFill>
                  <a:srgbClr val="000000"/>
                </a:solidFill>
                <a:latin typeface="Lato"/>
                <a:ea typeface="Lato"/>
                <a:cs typeface="Lato"/>
                <a:sym typeface="Lato"/>
              </a:rPr>
              <a:t>why they work.     </a:t>
            </a:r>
          </a:p>
        </p:txBody>
      </p:sp>
      <p:pic>
        <p:nvPicPr>
          <p:cNvPr id="207" name="Shape 207"/>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08" name="Shape 208"/>
          <p:cNvSpPr/>
          <p:nvPr/>
        </p:nvSpPr>
        <p:spPr>
          <a:xfrm>
            <a:off x="2353725" y="2065888"/>
            <a:ext cx="186300" cy="19092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09" name="Shape 209"/>
          <p:cNvSpPr/>
          <p:nvPr/>
        </p:nvSpPr>
        <p:spPr>
          <a:xfrm rot="-5400000">
            <a:off x="1139150" y="797663"/>
            <a:ext cx="282900" cy="20103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10" name="Shape 210"/>
          <p:cNvSpPr txBox="1"/>
          <p:nvPr/>
        </p:nvSpPr>
        <p:spPr>
          <a:xfrm>
            <a:off x="630813" y="1256850"/>
            <a:ext cx="1909200" cy="282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4A86E8"/>
                </a:solidFill>
              </a:rPr>
              <a:t>        </a:t>
            </a:r>
            <a:r>
              <a:rPr lang="en" sz="2000">
                <a:solidFill>
                  <a:srgbClr val="4A86E8"/>
                </a:solidFill>
              </a:rPr>
              <a:t>28</a:t>
            </a:r>
          </a:p>
        </p:txBody>
      </p:sp>
      <p:sp>
        <p:nvSpPr>
          <p:cNvPr id="211" name="Shape 211"/>
          <p:cNvSpPr txBox="1"/>
          <p:nvPr/>
        </p:nvSpPr>
        <p:spPr>
          <a:xfrm>
            <a:off x="2658525" y="2559650"/>
            <a:ext cx="750600" cy="626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000">
                <a:solidFill>
                  <a:srgbClr val="4A86E8"/>
                </a:solidFill>
              </a:rPr>
              <a:t>28</a:t>
            </a:r>
          </a:p>
        </p:txBody>
      </p:sp>
      <p:pic>
        <p:nvPicPr>
          <p:cNvPr id="212" name="Shape 212"/>
          <p:cNvPicPr preferRelativeResize="0"/>
          <p:nvPr/>
        </p:nvPicPr>
        <p:blipFill>
          <a:blip r:embed="rId4">
            <a:alphaModFix/>
          </a:blip>
          <a:stretch>
            <a:fillRect/>
          </a:stretch>
        </p:blipFill>
        <p:spPr>
          <a:xfrm>
            <a:off x="3268125" y="678175"/>
            <a:ext cx="5164675" cy="429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216"/>
        <p:cNvGrpSpPr/>
        <p:nvPr/>
      </p:nvGrpSpPr>
      <p:grpSpPr>
        <a:xfrm>
          <a:off x="0" y="0"/>
          <a:ext cx="0" cy="0"/>
          <a:chOff x="0" y="0"/>
          <a:chExt cx="0" cy="0"/>
        </a:xfrm>
      </p:grpSpPr>
      <p:sp>
        <p:nvSpPr>
          <p:cNvPr id="217" name="Shape 217"/>
          <p:cNvSpPr txBox="1">
            <a:spLocks noGrp="1"/>
          </p:cNvSpPr>
          <p:nvPr>
            <p:ph type="title" idx="4294967295"/>
          </p:nvPr>
        </p:nvSpPr>
        <p:spPr>
          <a:xfrm>
            <a:off x="275450" y="118550"/>
            <a:ext cx="81573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solidFill>
                  <a:srgbClr val="000000"/>
                </a:solidFill>
                <a:latin typeface="Lato"/>
                <a:ea typeface="Lato"/>
                <a:cs typeface="Lato"/>
                <a:sym typeface="Lato"/>
              </a:rPr>
              <a:t>On a broad level, neural networks are composed of layers of neurons.      </a:t>
            </a:r>
          </a:p>
        </p:txBody>
      </p:sp>
      <p:pic>
        <p:nvPicPr>
          <p:cNvPr id="218" name="Shape 218"/>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19" name="Shape 219"/>
          <p:cNvSpPr/>
          <p:nvPr/>
        </p:nvSpPr>
        <p:spPr>
          <a:xfrm>
            <a:off x="2353725" y="2065888"/>
            <a:ext cx="186300" cy="19092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0" name="Shape 220"/>
          <p:cNvSpPr/>
          <p:nvPr/>
        </p:nvSpPr>
        <p:spPr>
          <a:xfrm rot="-5400000">
            <a:off x="1139150" y="797663"/>
            <a:ext cx="282900" cy="2010300"/>
          </a:xfrm>
          <a:prstGeom prst="righ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21" name="Shape 221"/>
          <p:cNvSpPr txBox="1"/>
          <p:nvPr/>
        </p:nvSpPr>
        <p:spPr>
          <a:xfrm>
            <a:off x="630813" y="1256850"/>
            <a:ext cx="1909200" cy="2829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solidFill>
                  <a:srgbClr val="4A86E8"/>
                </a:solidFill>
              </a:rPr>
              <a:t>        </a:t>
            </a:r>
            <a:r>
              <a:rPr lang="en" sz="2000">
                <a:solidFill>
                  <a:srgbClr val="4A86E8"/>
                </a:solidFill>
              </a:rPr>
              <a:t>28</a:t>
            </a:r>
          </a:p>
        </p:txBody>
      </p:sp>
      <p:sp>
        <p:nvSpPr>
          <p:cNvPr id="222" name="Shape 222"/>
          <p:cNvSpPr txBox="1"/>
          <p:nvPr/>
        </p:nvSpPr>
        <p:spPr>
          <a:xfrm>
            <a:off x="2658525" y="2559650"/>
            <a:ext cx="750600" cy="6264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2000">
                <a:solidFill>
                  <a:srgbClr val="4A86E8"/>
                </a:solidFill>
              </a:rPr>
              <a:t>28</a:t>
            </a:r>
          </a:p>
        </p:txBody>
      </p:sp>
      <p:sp>
        <p:nvSpPr>
          <p:cNvPr id="223" name="Shape 223"/>
          <p:cNvSpPr/>
          <p:nvPr/>
        </p:nvSpPr>
        <p:spPr>
          <a:xfrm>
            <a:off x="3420525" y="14224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4" name="Shape 224"/>
          <p:cNvSpPr/>
          <p:nvPr/>
        </p:nvSpPr>
        <p:spPr>
          <a:xfrm>
            <a:off x="3420525" y="483420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5" name="Shape 225"/>
          <p:cNvSpPr/>
          <p:nvPr/>
        </p:nvSpPr>
        <p:spPr>
          <a:xfrm>
            <a:off x="3420525" y="1718738"/>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6" name="Shape 226"/>
          <p:cNvSpPr/>
          <p:nvPr/>
        </p:nvSpPr>
        <p:spPr>
          <a:xfrm>
            <a:off x="3420525" y="2015063"/>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7" name="Shape 227"/>
          <p:cNvSpPr/>
          <p:nvPr/>
        </p:nvSpPr>
        <p:spPr>
          <a:xfrm>
            <a:off x="3420525" y="2311388"/>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8" name="Shape 228"/>
          <p:cNvSpPr/>
          <p:nvPr/>
        </p:nvSpPr>
        <p:spPr>
          <a:xfrm>
            <a:off x="3420525" y="2607725"/>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9" name="Shape 229"/>
          <p:cNvSpPr/>
          <p:nvPr/>
        </p:nvSpPr>
        <p:spPr>
          <a:xfrm>
            <a:off x="3420525" y="2954875"/>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a:off x="3420525" y="3316888"/>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a:off x="3420525" y="367890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a:off x="3420525" y="406400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a:off x="3420525" y="4487350"/>
            <a:ext cx="186300" cy="239100"/>
          </a:xfrm>
          <a:prstGeom prst="ellipse">
            <a:avLst/>
          </a:prstGeom>
          <a:solidFill>
            <a:srgbClr val="00FF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4986375" y="30979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5" name="Shape 235"/>
          <p:cNvSpPr/>
          <p:nvPr/>
        </p:nvSpPr>
        <p:spPr>
          <a:xfrm>
            <a:off x="4030125" y="21366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a:off x="4030125" y="18268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4030125" y="24464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8" name="Shape 238"/>
          <p:cNvSpPr/>
          <p:nvPr/>
        </p:nvSpPr>
        <p:spPr>
          <a:xfrm>
            <a:off x="4030125" y="279328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9" name="Shape 239"/>
          <p:cNvSpPr/>
          <p:nvPr/>
        </p:nvSpPr>
        <p:spPr>
          <a:xfrm>
            <a:off x="4030125" y="314013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0" name="Shape 240"/>
          <p:cNvSpPr/>
          <p:nvPr/>
        </p:nvSpPr>
        <p:spPr>
          <a:xfrm>
            <a:off x="4030125" y="35545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1" name="Shape 241"/>
          <p:cNvSpPr/>
          <p:nvPr/>
        </p:nvSpPr>
        <p:spPr>
          <a:xfrm>
            <a:off x="4030125" y="39014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2" name="Shape 242"/>
          <p:cNvSpPr/>
          <p:nvPr/>
        </p:nvSpPr>
        <p:spPr>
          <a:xfrm>
            <a:off x="4030125" y="42482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3" name="Shape 243"/>
          <p:cNvSpPr/>
          <p:nvPr/>
        </p:nvSpPr>
        <p:spPr>
          <a:xfrm>
            <a:off x="4030125" y="45951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4" name="Shape 244"/>
          <p:cNvSpPr txBox="1">
            <a:spLocks noGrp="1"/>
          </p:cNvSpPr>
          <p:nvPr>
            <p:ph type="title" idx="4294967295"/>
          </p:nvPr>
        </p:nvSpPr>
        <p:spPr>
          <a:xfrm>
            <a:off x="721425" y="118650"/>
            <a:ext cx="81573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a:solidFill>
                  <a:srgbClr val="000000"/>
                </a:solidFill>
                <a:latin typeface="Lato"/>
                <a:ea typeface="Lato"/>
                <a:cs typeface="Lato"/>
                <a:sym typeface="Lato"/>
              </a:rPr>
              <a:t>      </a:t>
            </a:r>
          </a:p>
        </p:txBody>
      </p:sp>
      <p:sp>
        <p:nvSpPr>
          <p:cNvPr id="245" name="Shape 245"/>
          <p:cNvSpPr/>
          <p:nvPr/>
        </p:nvSpPr>
        <p:spPr>
          <a:xfrm>
            <a:off x="4563075" y="21366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4563075" y="18268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7" name="Shape 247"/>
          <p:cNvSpPr/>
          <p:nvPr/>
        </p:nvSpPr>
        <p:spPr>
          <a:xfrm>
            <a:off x="4563075" y="24464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8" name="Shape 248"/>
          <p:cNvSpPr/>
          <p:nvPr/>
        </p:nvSpPr>
        <p:spPr>
          <a:xfrm>
            <a:off x="4563075" y="279328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9" name="Shape 249"/>
          <p:cNvSpPr/>
          <p:nvPr/>
        </p:nvSpPr>
        <p:spPr>
          <a:xfrm>
            <a:off x="4563075" y="314013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4563075" y="35545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4563075" y="39014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a:off x="4563075" y="42482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3" name="Shape 253"/>
          <p:cNvSpPr/>
          <p:nvPr/>
        </p:nvSpPr>
        <p:spPr>
          <a:xfrm>
            <a:off x="4563075" y="45951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254" name="Shape 254"/>
          <p:cNvCxnSpPr/>
          <p:nvPr/>
        </p:nvCxnSpPr>
        <p:spPr>
          <a:xfrm>
            <a:off x="3606825" y="1587100"/>
            <a:ext cx="456600" cy="337200"/>
          </a:xfrm>
          <a:prstGeom prst="straightConnector1">
            <a:avLst/>
          </a:prstGeom>
          <a:noFill/>
          <a:ln w="9525" cap="flat" cmpd="sng">
            <a:solidFill>
              <a:srgbClr val="000000"/>
            </a:solidFill>
            <a:prstDash val="solid"/>
            <a:round/>
            <a:headEnd type="none" w="lg" len="lg"/>
            <a:tailEnd type="none" w="lg" len="lg"/>
          </a:ln>
        </p:spPr>
      </p:cxnSp>
      <p:cxnSp>
        <p:nvCxnSpPr>
          <p:cNvPr id="255" name="Shape 255"/>
          <p:cNvCxnSpPr/>
          <p:nvPr/>
        </p:nvCxnSpPr>
        <p:spPr>
          <a:xfrm>
            <a:off x="3584325" y="1550550"/>
            <a:ext cx="482100" cy="634800"/>
          </a:xfrm>
          <a:prstGeom prst="straightConnector1">
            <a:avLst/>
          </a:prstGeom>
          <a:noFill/>
          <a:ln w="9525" cap="flat" cmpd="sng">
            <a:solidFill>
              <a:srgbClr val="000000"/>
            </a:solidFill>
            <a:prstDash val="solid"/>
            <a:round/>
            <a:headEnd type="none" w="lg" len="lg"/>
            <a:tailEnd type="none" w="lg" len="lg"/>
          </a:ln>
        </p:spPr>
      </p:cxnSp>
      <p:cxnSp>
        <p:nvCxnSpPr>
          <p:cNvPr id="256" name="Shape 256"/>
          <p:cNvCxnSpPr/>
          <p:nvPr/>
        </p:nvCxnSpPr>
        <p:spPr>
          <a:xfrm>
            <a:off x="3609750" y="1620050"/>
            <a:ext cx="424200" cy="924300"/>
          </a:xfrm>
          <a:prstGeom prst="straightConnector1">
            <a:avLst/>
          </a:prstGeom>
          <a:noFill/>
          <a:ln w="9525" cap="flat" cmpd="sng">
            <a:solidFill>
              <a:srgbClr val="000000"/>
            </a:solidFill>
            <a:prstDash val="solid"/>
            <a:round/>
            <a:headEnd type="none" w="lg" len="lg"/>
            <a:tailEnd type="none" w="lg" len="lg"/>
          </a:ln>
        </p:spPr>
      </p:cxnSp>
      <p:cxnSp>
        <p:nvCxnSpPr>
          <p:cNvPr id="257" name="Shape 257"/>
          <p:cNvCxnSpPr/>
          <p:nvPr/>
        </p:nvCxnSpPr>
        <p:spPr>
          <a:xfrm>
            <a:off x="3598875" y="1620050"/>
            <a:ext cx="489300" cy="1261200"/>
          </a:xfrm>
          <a:prstGeom prst="straightConnector1">
            <a:avLst/>
          </a:prstGeom>
          <a:noFill/>
          <a:ln w="9525" cap="flat" cmpd="sng">
            <a:solidFill>
              <a:srgbClr val="000000"/>
            </a:solidFill>
            <a:prstDash val="solid"/>
            <a:round/>
            <a:headEnd type="none" w="lg" len="lg"/>
            <a:tailEnd type="none" w="lg" len="lg"/>
          </a:ln>
        </p:spPr>
      </p:cxnSp>
      <p:cxnSp>
        <p:nvCxnSpPr>
          <p:cNvPr id="258" name="Shape 258"/>
          <p:cNvCxnSpPr/>
          <p:nvPr/>
        </p:nvCxnSpPr>
        <p:spPr>
          <a:xfrm>
            <a:off x="3609750" y="1630925"/>
            <a:ext cx="445800" cy="1685400"/>
          </a:xfrm>
          <a:prstGeom prst="straightConnector1">
            <a:avLst/>
          </a:prstGeom>
          <a:noFill/>
          <a:ln w="9525" cap="flat" cmpd="sng">
            <a:solidFill>
              <a:srgbClr val="000000"/>
            </a:solidFill>
            <a:prstDash val="solid"/>
            <a:round/>
            <a:headEnd type="none" w="lg" len="lg"/>
            <a:tailEnd type="none" w="lg" len="lg"/>
          </a:ln>
        </p:spPr>
      </p:cxnSp>
      <p:cxnSp>
        <p:nvCxnSpPr>
          <p:cNvPr id="259" name="Shape 259"/>
          <p:cNvCxnSpPr>
            <a:endCxn id="240" idx="2"/>
          </p:cNvCxnSpPr>
          <p:nvPr/>
        </p:nvCxnSpPr>
        <p:spPr>
          <a:xfrm>
            <a:off x="3598725" y="1630800"/>
            <a:ext cx="431400" cy="2043300"/>
          </a:xfrm>
          <a:prstGeom prst="straightConnector1">
            <a:avLst/>
          </a:prstGeom>
          <a:noFill/>
          <a:ln w="9525" cap="flat" cmpd="sng">
            <a:solidFill>
              <a:srgbClr val="000000"/>
            </a:solidFill>
            <a:prstDash val="solid"/>
            <a:round/>
            <a:headEnd type="none" w="lg" len="lg"/>
            <a:tailEnd type="none" w="lg" len="lg"/>
          </a:ln>
        </p:spPr>
      </p:cxnSp>
      <p:cxnSp>
        <p:nvCxnSpPr>
          <p:cNvPr id="260" name="Shape 260"/>
          <p:cNvCxnSpPr>
            <a:endCxn id="241" idx="2"/>
          </p:cNvCxnSpPr>
          <p:nvPr/>
        </p:nvCxnSpPr>
        <p:spPr>
          <a:xfrm>
            <a:off x="3598725" y="1620050"/>
            <a:ext cx="431400" cy="2400900"/>
          </a:xfrm>
          <a:prstGeom prst="straightConnector1">
            <a:avLst/>
          </a:prstGeom>
          <a:noFill/>
          <a:ln w="9525" cap="flat" cmpd="sng">
            <a:solidFill>
              <a:srgbClr val="000000"/>
            </a:solidFill>
            <a:prstDash val="solid"/>
            <a:round/>
            <a:headEnd type="none" w="lg" len="lg"/>
            <a:tailEnd type="none" w="lg" len="lg"/>
          </a:ln>
        </p:spPr>
      </p:cxnSp>
      <p:cxnSp>
        <p:nvCxnSpPr>
          <p:cNvPr id="261" name="Shape 261"/>
          <p:cNvCxnSpPr>
            <a:endCxn id="242" idx="1"/>
          </p:cNvCxnSpPr>
          <p:nvPr/>
        </p:nvCxnSpPr>
        <p:spPr>
          <a:xfrm>
            <a:off x="3599008" y="1620165"/>
            <a:ext cx="458400" cy="2663100"/>
          </a:xfrm>
          <a:prstGeom prst="straightConnector1">
            <a:avLst/>
          </a:prstGeom>
          <a:noFill/>
          <a:ln w="9525" cap="flat" cmpd="sng">
            <a:solidFill>
              <a:srgbClr val="000000"/>
            </a:solidFill>
            <a:prstDash val="solid"/>
            <a:round/>
            <a:headEnd type="none" w="lg" len="lg"/>
            <a:tailEnd type="none" w="lg" len="lg"/>
          </a:ln>
        </p:spPr>
      </p:cxnSp>
      <p:cxnSp>
        <p:nvCxnSpPr>
          <p:cNvPr id="262" name="Shape 262"/>
          <p:cNvCxnSpPr>
            <a:endCxn id="243" idx="2"/>
          </p:cNvCxnSpPr>
          <p:nvPr/>
        </p:nvCxnSpPr>
        <p:spPr>
          <a:xfrm>
            <a:off x="3598725" y="1630950"/>
            <a:ext cx="431400" cy="3083700"/>
          </a:xfrm>
          <a:prstGeom prst="straightConnector1">
            <a:avLst/>
          </a:prstGeom>
          <a:noFill/>
          <a:ln w="9525" cap="flat" cmpd="sng">
            <a:solidFill>
              <a:srgbClr val="000000"/>
            </a:solidFill>
            <a:prstDash val="solid"/>
            <a:round/>
            <a:headEnd type="none" w="lg" len="lg"/>
            <a:tailEnd type="none" w="lg" len="lg"/>
          </a:ln>
        </p:spPr>
      </p:cxnSp>
      <p:cxnSp>
        <p:nvCxnSpPr>
          <p:cNvPr id="263" name="Shape 263"/>
          <p:cNvCxnSpPr/>
          <p:nvPr/>
        </p:nvCxnSpPr>
        <p:spPr>
          <a:xfrm>
            <a:off x="3620625" y="1870125"/>
            <a:ext cx="478500" cy="43500"/>
          </a:xfrm>
          <a:prstGeom prst="straightConnector1">
            <a:avLst/>
          </a:prstGeom>
          <a:noFill/>
          <a:ln w="9525" cap="flat" cmpd="sng">
            <a:solidFill>
              <a:srgbClr val="000000"/>
            </a:solidFill>
            <a:prstDash val="solid"/>
            <a:round/>
            <a:headEnd type="none" w="lg" len="lg"/>
            <a:tailEnd type="none" w="lg" len="lg"/>
          </a:ln>
        </p:spPr>
      </p:cxnSp>
      <p:cxnSp>
        <p:nvCxnSpPr>
          <p:cNvPr id="264" name="Shape 264"/>
          <p:cNvCxnSpPr/>
          <p:nvPr/>
        </p:nvCxnSpPr>
        <p:spPr>
          <a:xfrm>
            <a:off x="3620625" y="1913600"/>
            <a:ext cx="435000" cy="337200"/>
          </a:xfrm>
          <a:prstGeom prst="straightConnector1">
            <a:avLst/>
          </a:prstGeom>
          <a:noFill/>
          <a:ln w="9525" cap="flat" cmpd="sng">
            <a:solidFill>
              <a:srgbClr val="000000"/>
            </a:solidFill>
            <a:prstDash val="solid"/>
            <a:round/>
            <a:headEnd type="none" w="lg" len="lg"/>
            <a:tailEnd type="none" w="lg" len="lg"/>
          </a:ln>
        </p:spPr>
      </p:cxnSp>
      <p:cxnSp>
        <p:nvCxnSpPr>
          <p:cNvPr id="265" name="Shape 265"/>
          <p:cNvCxnSpPr/>
          <p:nvPr/>
        </p:nvCxnSpPr>
        <p:spPr>
          <a:xfrm>
            <a:off x="3609750" y="1891850"/>
            <a:ext cx="456600" cy="684900"/>
          </a:xfrm>
          <a:prstGeom prst="straightConnector1">
            <a:avLst/>
          </a:prstGeom>
          <a:noFill/>
          <a:ln w="9525" cap="flat" cmpd="sng">
            <a:solidFill>
              <a:srgbClr val="000000"/>
            </a:solidFill>
            <a:prstDash val="solid"/>
            <a:round/>
            <a:headEnd type="none" w="lg" len="lg"/>
            <a:tailEnd type="none" w="lg" len="lg"/>
          </a:ln>
        </p:spPr>
      </p:cxnSp>
      <p:cxnSp>
        <p:nvCxnSpPr>
          <p:cNvPr id="266" name="Shape 266"/>
          <p:cNvCxnSpPr/>
          <p:nvPr/>
        </p:nvCxnSpPr>
        <p:spPr>
          <a:xfrm>
            <a:off x="3642375" y="1924475"/>
            <a:ext cx="413100" cy="956700"/>
          </a:xfrm>
          <a:prstGeom prst="straightConnector1">
            <a:avLst/>
          </a:prstGeom>
          <a:noFill/>
          <a:ln w="9525" cap="flat" cmpd="sng">
            <a:solidFill>
              <a:srgbClr val="000000"/>
            </a:solidFill>
            <a:prstDash val="solid"/>
            <a:round/>
            <a:headEnd type="none" w="lg" len="lg"/>
            <a:tailEnd type="none" w="lg" len="lg"/>
          </a:ln>
        </p:spPr>
      </p:cxnSp>
      <p:cxnSp>
        <p:nvCxnSpPr>
          <p:cNvPr id="267" name="Shape 267"/>
          <p:cNvCxnSpPr/>
          <p:nvPr/>
        </p:nvCxnSpPr>
        <p:spPr>
          <a:xfrm>
            <a:off x="3631500" y="1902725"/>
            <a:ext cx="424200" cy="1315500"/>
          </a:xfrm>
          <a:prstGeom prst="straightConnector1">
            <a:avLst/>
          </a:prstGeom>
          <a:noFill/>
          <a:ln w="9525" cap="flat" cmpd="sng">
            <a:solidFill>
              <a:srgbClr val="000000"/>
            </a:solidFill>
            <a:prstDash val="solid"/>
            <a:round/>
            <a:headEnd type="none" w="lg" len="lg"/>
            <a:tailEnd type="none" w="lg" len="lg"/>
          </a:ln>
        </p:spPr>
      </p:cxnSp>
      <p:cxnSp>
        <p:nvCxnSpPr>
          <p:cNvPr id="268" name="Shape 268"/>
          <p:cNvCxnSpPr>
            <a:endCxn id="240" idx="1"/>
          </p:cNvCxnSpPr>
          <p:nvPr/>
        </p:nvCxnSpPr>
        <p:spPr>
          <a:xfrm>
            <a:off x="3631408" y="1902665"/>
            <a:ext cx="426000" cy="1686900"/>
          </a:xfrm>
          <a:prstGeom prst="straightConnector1">
            <a:avLst/>
          </a:prstGeom>
          <a:noFill/>
          <a:ln w="9525" cap="flat" cmpd="sng">
            <a:solidFill>
              <a:srgbClr val="000000"/>
            </a:solidFill>
            <a:prstDash val="solid"/>
            <a:round/>
            <a:headEnd type="none" w="lg" len="lg"/>
            <a:tailEnd type="none" w="lg" len="lg"/>
          </a:ln>
        </p:spPr>
      </p:cxnSp>
      <p:cxnSp>
        <p:nvCxnSpPr>
          <p:cNvPr id="269" name="Shape 269"/>
          <p:cNvCxnSpPr>
            <a:endCxn id="241" idx="2"/>
          </p:cNvCxnSpPr>
          <p:nvPr/>
        </p:nvCxnSpPr>
        <p:spPr>
          <a:xfrm>
            <a:off x="3653325" y="1924550"/>
            <a:ext cx="376800" cy="2096400"/>
          </a:xfrm>
          <a:prstGeom prst="straightConnector1">
            <a:avLst/>
          </a:prstGeom>
          <a:noFill/>
          <a:ln w="9525" cap="flat" cmpd="sng">
            <a:solidFill>
              <a:srgbClr val="000000"/>
            </a:solidFill>
            <a:prstDash val="solid"/>
            <a:round/>
            <a:headEnd type="none" w="lg" len="lg"/>
            <a:tailEnd type="none" w="lg" len="lg"/>
          </a:ln>
        </p:spPr>
      </p:cxnSp>
      <p:cxnSp>
        <p:nvCxnSpPr>
          <p:cNvPr id="270" name="Shape 270"/>
          <p:cNvCxnSpPr>
            <a:endCxn id="242" idx="1"/>
          </p:cNvCxnSpPr>
          <p:nvPr/>
        </p:nvCxnSpPr>
        <p:spPr>
          <a:xfrm>
            <a:off x="3653308" y="1902765"/>
            <a:ext cx="404100" cy="2380500"/>
          </a:xfrm>
          <a:prstGeom prst="straightConnector1">
            <a:avLst/>
          </a:prstGeom>
          <a:noFill/>
          <a:ln w="9525" cap="flat" cmpd="sng">
            <a:solidFill>
              <a:srgbClr val="000000"/>
            </a:solidFill>
            <a:prstDash val="solid"/>
            <a:round/>
            <a:headEnd type="none" w="lg" len="lg"/>
            <a:tailEnd type="none" w="lg" len="lg"/>
          </a:ln>
        </p:spPr>
      </p:cxnSp>
      <p:cxnSp>
        <p:nvCxnSpPr>
          <p:cNvPr id="271" name="Shape 271"/>
          <p:cNvCxnSpPr>
            <a:endCxn id="243" idx="1"/>
          </p:cNvCxnSpPr>
          <p:nvPr/>
        </p:nvCxnSpPr>
        <p:spPr>
          <a:xfrm>
            <a:off x="3620608" y="1891715"/>
            <a:ext cx="436800" cy="2738400"/>
          </a:xfrm>
          <a:prstGeom prst="straightConnector1">
            <a:avLst/>
          </a:prstGeom>
          <a:noFill/>
          <a:ln w="9525" cap="flat" cmpd="sng">
            <a:solidFill>
              <a:srgbClr val="000000"/>
            </a:solidFill>
            <a:prstDash val="solid"/>
            <a:round/>
            <a:headEnd type="none" w="lg" len="lg"/>
            <a:tailEnd type="none" w="lg" len="lg"/>
          </a:ln>
        </p:spPr>
      </p:cxnSp>
      <p:cxnSp>
        <p:nvCxnSpPr>
          <p:cNvPr id="272" name="Shape 272"/>
          <p:cNvCxnSpPr/>
          <p:nvPr/>
        </p:nvCxnSpPr>
        <p:spPr>
          <a:xfrm rot="10800000" flipH="1">
            <a:off x="3609750" y="1913550"/>
            <a:ext cx="456600" cy="261000"/>
          </a:xfrm>
          <a:prstGeom prst="straightConnector1">
            <a:avLst/>
          </a:prstGeom>
          <a:noFill/>
          <a:ln w="9525" cap="flat" cmpd="sng">
            <a:solidFill>
              <a:srgbClr val="000000"/>
            </a:solidFill>
            <a:prstDash val="solid"/>
            <a:round/>
            <a:headEnd type="none" w="lg" len="lg"/>
            <a:tailEnd type="none" w="lg" len="lg"/>
          </a:ln>
        </p:spPr>
      </p:cxnSp>
      <p:cxnSp>
        <p:nvCxnSpPr>
          <p:cNvPr id="273" name="Shape 273"/>
          <p:cNvCxnSpPr/>
          <p:nvPr/>
        </p:nvCxnSpPr>
        <p:spPr>
          <a:xfrm>
            <a:off x="3598875" y="2174550"/>
            <a:ext cx="489300" cy="43500"/>
          </a:xfrm>
          <a:prstGeom prst="straightConnector1">
            <a:avLst/>
          </a:prstGeom>
          <a:noFill/>
          <a:ln w="9525" cap="flat" cmpd="sng">
            <a:solidFill>
              <a:srgbClr val="000000"/>
            </a:solidFill>
            <a:prstDash val="solid"/>
            <a:round/>
            <a:headEnd type="none" w="lg" len="lg"/>
            <a:tailEnd type="none" w="lg" len="lg"/>
          </a:ln>
        </p:spPr>
      </p:cxnSp>
      <p:cxnSp>
        <p:nvCxnSpPr>
          <p:cNvPr id="274" name="Shape 274"/>
          <p:cNvCxnSpPr/>
          <p:nvPr/>
        </p:nvCxnSpPr>
        <p:spPr>
          <a:xfrm>
            <a:off x="3620625" y="2196300"/>
            <a:ext cx="435000" cy="369600"/>
          </a:xfrm>
          <a:prstGeom prst="straightConnector1">
            <a:avLst/>
          </a:prstGeom>
          <a:noFill/>
          <a:ln w="9525" cap="flat" cmpd="sng">
            <a:solidFill>
              <a:srgbClr val="000000"/>
            </a:solidFill>
            <a:prstDash val="solid"/>
            <a:round/>
            <a:headEnd type="none" w="lg" len="lg"/>
            <a:tailEnd type="none" w="lg" len="lg"/>
          </a:ln>
        </p:spPr>
      </p:cxnSp>
      <p:cxnSp>
        <p:nvCxnSpPr>
          <p:cNvPr id="275" name="Shape 275"/>
          <p:cNvCxnSpPr/>
          <p:nvPr/>
        </p:nvCxnSpPr>
        <p:spPr>
          <a:xfrm>
            <a:off x="3609750" y="2207175"/>
            <a:ext cx="456600" cy="728400"/>
          </a:xfrm>
          <a:prstGeom prst="straightConnector1">
            <a:avLst/>
          </a:prstGeom>
          <a:noFill/>
          <a:ln w="9525" cap="flat" cmpd="sng">
            <a:solidFill>
              <a:srgbClr val="000000"/>
            </a:solidFill>
            <a:prstDash val="solid"/>
            <a:round/>
            <a:headEnd type="none" w="lg" len="lg"/>
            <a:tailEnd type="none" w="lg" len="lg"/>
          </a:ln>
        </p:spPr>
      </p:cxnSp>
      <p:cxnSp>
        <p:nvCxnSpPr>
          <p:cNvPr id="276" name="Shape 276"/>
          <p:cNvCxnSpPr/>
          <p:nvPr/>
        </p:nvCxnSpPr>
        <p:spPr>
          <a:xfrm>
            <a:off x="3620625" y="2207175"/>
            <a:ext cx="445800" cy="1043700"/>
          </a:xfrm>
          <a:prstGeom prst="straightConnector1">
            <a:avLst/>
          </a:prstGeom>
          <a:noFill/>
          <a:ln w="9525" cap="flat" cmpd="sng">
            <a:solidFill>
              <a:srgbClr val="000000"/>
            </a:solidFill>
            <a:prstDash val="solid"/>
            <a:round/>
            <a:headEnd type="none" w="lg" len="lg"/>
            <a:tailEnd type="none" w="lg" len="lg"/>
          </a:ln>
        </p:spPr>
      </p:cxnSp>
      <p:cxnSp>
        <p:nvCxnSpPr>
          <p:cNvPr id="277" name="Shape 277"/>
          <p:cNvCxnSpPr>
            <a:endCxn id="240" idx="2"/>
          </p:cNvCxnSpPr>
          <p:nvPr/>
        </p:nvCxnSpPr>
        <p:spPr>
          <a:xfrm>
            <a:off x="3631425" y="2217900"/>
            <a:ext cx="398700" cy="1456200"/>
          </a:xfrm>
          <a:prstGeom prst="straightConnector1">
            <a:avLst/>
          </a:prstGeom>
          <a:noFill/>
          <a:ln w="9525" cap="flat" cmpd="sng">
            <a:solidFill>
              <a:srgbClr val="000000"/>
            </a:solidFill>
            <a:prstDash val="solid"/>
            <a:round/>
            <a:headEnd type="none" w="lg" len="lg"/>
            <a:tailEnd type="none" w="lg" len="lg"/>
          </a:ln>
        </p:spPr>
      </p:cxnSp>
      <p:cxnSp>
        <p:nvCxnSpPr>
          <p:cNvPr id="278" name="Shape 278"/>
          <p:cNvCxnSpPr>
            <a:endCxn id="241" idx="2"/>
          </p:cNvCxnSpPr>
          <p:nvPr/>
        </p:nvCxnSpPr>
        <p:spPr>
          <a:xfrm>
            <a:off x="3609825" y="2185550"/>
            <a:ext cx="420300" cy="1835400"/>
          </a:xfrm>
          <a:prstGeom prst="straightConnector1">
            <a:avLst/>
          </a:prstGeom>
          <a:noFill/>
          <a:ln w="9525" cap="flat" cmpd="sng">
            <a:solidFill>
              <a:srgbClr val="000000"/>
            </a:solidFill>
            <a:prstDash val="solid"/>
            <a:round/>
            <a:headEnd type="none" w="lg" len="lg"/>
            <a:tailEnd type="none" w="lg" len="lg"/>
          </a:ln>
        </p:spPr>
      </p:cxnSp>
      <p:cxnSp>
        <p:nvCxnSpPr>
          <p:cNvPr id="279" name="Shape 279"/>
          <p:cNvCxnSpPr>
            <a:endCxn id="242" idx="1"/>
          </p:cNvCxnSpPr>
          <p:nvPr/>
        </p:nvCxnSpPr>
        <p:spPr>
          <a:xfrm>
            <a:off x="3620608" y="2218065"/>
            <a:ext cx="436800" cy="2065200"/>
          </a:xfrm>
          <a:prstGeom prst="straightConnector1">
            <a:avLst/>
          </a:prstGeom>
          <a:noFill/>
          <a:ln w="9525" cap="flat" cmpd="sng">
            <a:solidFill>
              <a:srgbClr val="000000"/>
            </a:solidFill>
            <a:prstDash val="solid"/>
            <a:round/>
            <a:headEnd type="none" w="lg" len="lg"/>
            <a:tailEnd type="none" w="lg" len="lg"/>
          </a:ln>
        </p:spPr>
      </p:cxnSp>
      <p:cxnSp>
        <p:nvCxnSpPr>
          <p:cNvPr id="280" name="Shape 280"/>
          <p:cNvCxnSpPr>
            <a:endCxn id="243" idx="2"/>
          </p:cNvCxnSpPr>
          <p:nvPr/>
        </p:nvCxnSpPr>
        <p:spPr>
          <a:xfrm>
            <a:off x="3620625" y="2218050"/>
            <a:ext cx="409500" cy="2496600"/>
          </a:xfrm>
          <a:prstGeom prst="straightConnector1">
            <a:avLst/>
          </a:prstGeom>
          <a:noFill/>
          <a:ln w="9525" cap="flat" cmpd="sng">
            <a:solidFill>
              <a:srgbClr val="000000"/>
            </a:solidFill>
            <a:prstDash val="solid"/>
            <a:round/>
            <a:headEnd type="none" w="lg" len="lg"/>
            <a:tailEnd type="none" w="lg" len="lg"/>
          </a:ln>
        </p:spPr>
      </p:cxnSp>
      <p:cxnSp>
        <p:nvCxnSpPr>
          <p:cNvPr id="281" name="Shape 281"/>
          <p:cNvCxnSpPr/>
          <p:nvPr/>
        </p:nvCxnSpPr>
        <p:spPr>
          <a:xfrm rot="10800000" flipH="1">
            <a:off x="3653250" y="1946350"/>
            <a:ext cx="391500" cy="510900"/>
          </a:xfrm>
          <a:prstGeom prst="straightConnector1">
            <a:avLst/>
          </a:prstGeom>
          <a:noFill/>
          <a:ln w="9525" cap="flat" cmpd="sng">
            <a:solidFill>
              <a:srgbClr val="000000"/>
            </a:solidFill>
            <a:prstDash val="solid"/>
            <a:round/>
            <a:headEnd type="none" w="lg" len="lg"/>
            <a:tailEnd type="none" w="lg" len="lg"/>
          </a:ln>
        </p:spPr>
      </p:cxnSp>
      <p:cxnSp>
        <p:nvCxnSpPr>
          <p:cNvPr id="282" name="Shape 282"/>
          <p:cNvCxnSpPr/>
          <p:nvPr/>
        </p:nvCxnSpPr>
        <p:spPr>
          <a:xfrm rot="10800000" flipH="1">
            <a:off x="3631500" y="2229025"/>
            <a:ext cx="445800" cy="239100"/>
          </a:xfrm>
          <a:prstGeom prst="straightConnector1">
            <a:avLst/>
          </a:prstGeom>
          <a:noFill/>
          <a:ln w="9525" cap="flat" cmpd="sng">
            <a:solidFill>
              <a:srgbClr val="000000"/>
            </a:solidFill>
            <a:prstDash val="solid"/>
            <a:round/>
            <a:headEnd type="none" w="lg" len="lg"/>
            <a:tailEnd type="none" w="lg" len="lg"/>
          </a:ln>
        </p:spPr>
      </p:cxnSp>
      <p:cxnSp>
        <p:nvCxnSpPr>
          <p:cNvPr id="283" name="Shape 283"/>
          <p:cNvCxnSpPr>
            <a:endCxn id="240" idx="2"/>
          </p:cNvCxnSpPr>
          <p:nvPr/>
        </p:nvCxnSpPr>
        <p:spPr>
          <a:xfrm>
            <a:off x="3620625" y="2478900"/>
            <a:ext cx="409500" cy="1195200"/>
          </a:xfrm>
          <a:prstGeom prst="straightConnector1">
            <a:avLst/>
          </a:prstGeom>
          <a:noFill/>
          <a:ln w="9525" cap="flat" cmpd="sng">
            <a:solidFill>
              <a:srgbClr val="000000"/>
            </a:solidFill>
            <a:prstDash val="solid"/>
            <a:round/>
            <a:headEnd type="none" w="lg" len="lg"/>
            <a:tailEnd type="none" w="lg" len="lg"/>
          </a:ln>
        </p:spPr>
      </p:cxnSp>
      <p:cxnSp>
        <p:nvCxnSpPr>
          <p:cNvPr id="284" name="Shape 284"/>
          <p:cNvCxnSpPr>
            <a:endCxn id="243" idx="2"/>
          </p:cNvCxnSpPr>
          <p:nvPr/>
        </p:nvCxnSpPr>
        <p:spPr>
          <a:xfrm>
            <a:off x="3642225" y="2511450"/>
            <a:ext cx="387900" cy="2203200"/>
          </a:xfrm>
          <a:prstGeom prst="straightConnector1">
            <a:avLst/>
          </a:prstGeom>
          <a:noFill/>
          <a:ln w="9525" cap="flat" cmpd="sng">
            <a:solidFill>
              <a:srgbClr val="000000"/>
            </a:solidFill>
            <a:prstDash val="solid"/>
            <a:round/>
            <a:headEnd type="none" w="lg" len="lg"/>
            <a:tailEnd type="none" w="lg" len="lg"/>
          </a:ln>
        </p:spPr>
      </p:cxnSp>
      <p:cxnSp>
        <p:nvCxnSpPr>
          <p:cNvPr id="285" name="Shape 285"/>
          <p:cNvCxnSpPr/>
          <p:nvPr/>
        </p:nvCxnSpPr>
        <p:spPr>
          <a:xfrm rot="10800000" flipH="1">
            <a:off x="3620625" y="2000675"/>
            <a:ext cx="413100" cy="728400"/>
          </a:xfrm>
          <a:prstGeom prst="straightConnector1">
            <a:avLst/>
          </a:prstGeom>
          <a:noFill/>
          <a:ln w="9525" cap="flat" cmpd="sng">
            <a:solidFill>
              <a:srgbClr val="000000"/>
            </a:solidFill>
            <a:prstDash val="solid"/>
            <a:round/>
            <a:headEnd type="none" w="lg" len="lg"/>
            <a:tailEnd type="none" w="lg" len="lg"/>
          </a:ln>
        </p:spPr>
      </p:cxnSp>
      <p:cxnSp>
        <p:nvCxnSpPr>
          <p:cNvPr id="286" name="Shape 286"/>
          <p:cNvCxnSpPr/>
          <p:nvPr/>
        </p:nvCxnSpPr>
        <p:spPr>
          <a:xfrm rot="10800000" flipH="1">
            <a:off x="3631500" y="2305100"/>
            <a:ext cx="434700" cy="369600"/>
          </a:xfrm>
          <a:prstGeom prst="straightConnector1">
            <a:avLst/>
          </a:prstGeom>
          <a:noFill/>
          <a:ln w="9525" cap="flat" cmpd="sng">
            <a:solidFill>
              <a:srgbClr val="000000"/>
            </a:solidFill>
            <a:prstDash val="solid"/>
            <a:round/>
            <a:headEnd type="none" w="lg" len="lg"/>
            <a:tailEnd type="none" w="lg" len="lg"/>
          </a:ln>
        </p:spPr>
      </p:cxnSp>
      <p:cxnSp>
        <p:nvCxnSpPr>
          <p:cNvPr id="287" name="Shape 287"/>
          <p:cNvCxnSpPr/>
          <p:nvPr/>
        </p:nvCxnSpPr>
        <p:spPr>
          <a:xfrm rot="10800000" flipH="1">
            <a:off x="3620625" y="2576950"/>
            <a:ext cx="435000" cy="195600"/>
          </a:xfrm>
          <a:prstGeom prst="straightConnector1">
            <a:avLst/>
          </a:prstGeom>
          <a:noFill/>
          <a:ln w="9525" cap="flat" cmpd="sng">
            <a:solidFill>
              <a:srgbClr val="000000"/>
            </a:solidFill>
            <a:prstDash val="solid"/>
            <a:round/>
            <a:headEnd type="none" w="lg" len="lg"/>
            <a:tailEnd type="none" w="lg" len="lg"/>
          </a:ln>
        </p:spPr>
      </p:cxnSp>
      <p:cxnSp>
        <p:nvCxnSpPr>
          <p:cNvPr id="288" name="Shape 288"/>
          <p:cNvCxnSpPr/>
          <p:nvPr/>
        </p:nvCxnSpPr>
        <p:spPr>
          <a:xfrm>
            <a:off x="3620625" y="2761675"/>
            <a:ext cx="424200" cy="163200"/>
          </a:xfrm>
          <a:prstGeom prst="straightConnector1">
            <a:avLst/>
          </a:prstGeom>
          <a:noFill/>
          <a:ln w="9525" cap="flat" cmpd="sng">
            <a:solidFill>
              <a:srgbClr val="000000"/>
            </a:solidFill>
            <a:prstDash val="solid"/>
            <a:round/>
            <a:headEnd type="none" w="lg" len="lg"/>
            <a:tailEnd type="none" w="lg" len="lg"/>
          </a:ln>
        </p:spPr>
      </p:cxnSp>
      <p:cxnSp>
        <p:nvCxnSpPr>
          <p:cNvPr id="289" name="Shape 289"/>
          <p:cNvCxnSpPr/>
          <p:nvPr/>
        </p:nvCxnSpPr>
        <p:spPr>
          <a:xfrm>
            <a:off x="3609750" y="2750800"/>
            <a:ext cx="413100" cy="532800"/>
          </a:xfrm>
          <a:prstGeom prst="straightConnector1">
            <a:avLst/>
          </a:prstGeom>
          <a:noFill/>
          <a:ln w="9525" cap="flat" cmpd="sng">
            <a:solidFill>
              <a:srgbClr val="000000"/>
            </a:solidFill>
            <a:prstDash val="solid"/>
            <a:round/>
            <a:headEnd type="none" w="lg" len="lg"/>
            <a:tailEnd type="none" w="lg" len="lg"/>
          </a:ln>
        </p:spPr>
      </p:cxnSp>
      <p:cxnSp>
        <p:nvCxnSpPr>
          <p:cNvPr id="290" name="Shape 290"/>
          <p:cNvCxnSpPr>
            <a:endCxn id="240" idx="2"/>
          </p:cNvCxnSpPr>
          <p:nvPr/>
        </p:nvCxnSpPr>
        <p:spPr>
          <a:xfrm>
            <a:off x="3598725" y="2794200"/>
            <a:ext cx="431400" cy="879900"/>
          </a:xfrm>
          <a:prstGeom prst="straightConnector1">
            <a:avLst/>
          </a:prstGeom>
          <a:noFill/>
          <a:ln w="9525" cap="flat" cmpd="sng">
            <a:solidFill>
              <a:srgbClr val="000000"/>
            </a:solidFill>
            <a:prstDash val="solid"/>
            <a:round/>
            <a:headEnd type="none" w="lg" len="lg"/>
            <a:tailEnd type="none" w="lg" len="lg"/>
          </a:ln>
        </p:spPr>
      </p:cxnSp>
      <p:cxnSp>
        <p:nvCxnSpPr>
          <p:cNvPr id="291" name="Shape 291"/>
          <p:cNvCxnSpPr>
            <a:endCxn id="241" idx="1"/>
          </p:cNvCxnSpPr>
          <p:nvPr/>
        </p:nvCxnSpPr>
        <p:spPr>
          <a:xfrm>
            <a:off x="3599008" y="2794315"/>
            <a:ext cx="458400" cy="1142100"/>
          </a:xfrm>
          <a:prstGeom prst="straightConnector1">
            <a:avLst/>
          </a:prstGeom>
          <a:noFill/>
          <a:ln w="9525" cap="flat" cmpd="sng">
            <a:solidFill>
              <a:srgbClr val="000000"/>
            </a:solidFill>
            <a:prstDash val="solid"/>
            <a:round/>
            <a:headEnd type="none" w="lg" len="lg"/>
            <a:tailEnd type="none" w="lg" len="lg"/>
          </a:ln>
        </p:spPr>
      </p:cxnSp>
      <p:cxnSp>
        <p:nvCxnSpPr>
          <p:cNvPr id="292" name="Shape 292"/>
          <p:cNvCxnSpPr>
            <a:endCxn id="242" idx="2"/>
          </p:cNvCxnSpPr>
          <p:nvPr/>
        </p:nvCxnSpPr>
        <p:spPr>
          <a:xfrm>
            <a:off x="3631425" y="2805100"/>
            <a:ext cx="398700" cy="1562700"/>
          </a:xfrm>
          <a:prstGeom prst="straightConnector1">
            <a:avLst/>
          </a:prstGeom>
          <a:noFill/>
          <a:ln w="9525" cap="flat" cmpd="sng">
            <a:solidFill>
              <a:srgbClr val="000000"/>
            </a:solidFill>
            <a:prstDash val="solid"/>
            <a:round/>
            <a:headEnd type="none" w="lg" len="lg"/>
            <a:tailEnd type="none" w="lg" len="lg"/>
          </a:ln>
        </p:spPr>
      </p:cxnSp>
      <p:cxnSp>
        <p:nvCxnSpPr>
          <p:cNvPr id="293" name="Shape 293"/>
          <p:cNvCxnSpPr>
            <a:endCxn id="243" idx="2"/>
          </p:cNvCxnSpPr>
          <p:nvPr/>
        </p:nvCxnSpPr>
        <p:spPr>
          <a:xfrm>
            <a:off x="3598725" y="2761650"/>
            <a:ext cx="431400" cy="1953000"/>
          </a:xfrm>
          <a:prstGeom prst="straightConnector1">
            <a:avLst/>
          </a:prstGeom>
          <a:noFill/>
          <a:ln w="9525" cap="flat" cmpd="sng">
            <a:solidFill>
              <a:srgbClr val="000000"/>
            </a:solidFill>
            <a:prstDash val="solid"/>
            <a:round/>
            <a:headEnd type="none" w="lg" len="lg"/>
            <a:tailEnd type="none" w="lg" len="lg"/>
          </a:ln>
        </p:spPr>
      </p:cxnSp>
      <p:cxnSp>
        <p:nvCxnSpPr>
          <p:cNvPr id="294" name="Shape 294"/>
          <p:cNvCxnSpPr/>
          <p:nvPr/>
        </p:nvCxnSpPr>
        <p:spPr>
          <a:xfrm rot="10800000" flipH="1">
            <a:off x="3609750" y="1989700"/>
            <a:ext cx="445800" cy="1119900"/>
          </a:xfrm>
          <a:prstGeom prst="straightConnector1">
            <a:avLst/>
          </a:prstGeom>
          <a:noFill/>
          <a:ln w="9525" cap="flat" cmpd="sng">
            <a:solidFill>
              <a:srgbClr val="000000"/>
            </a:solidFill>
            <a:prstDash val="solid"/>
            <a:round/>
            <a:headEnd type="none" w="lg" len="lg"/>
            <a:tailEnd type="none" w="lg" len="lg"/>
          </a:ln>
        </p:spPr>
      </p:cxnSp>
      <p:cxnSp>
        <p:nvCxnSpPr>
          <p:cNvPr id="295" name="Shape 295"/>
          <p:cNvCxnSpPr/>
          <p:nvPr/>
        </p:nvCxnSpPr>
        <p:spPr>
          <a:xfrm rot="10800000" flipH="1">
            <a:off x="3609750" y="2294275"/>
            <a:ext cx="435000" cy="869700"/>
          </a:xfrm>
          <a:prstGeom prst="straightConnector1">
            <a:avLst/>
          </a:prstGeom>
          <a:noFill/>
          <a:ln w="9525" cap="flat" cmpd="sng">
            <a:solidFill>
              <a:srgbClr val="000000"/>
            </a:solidFill>
            <a:prstDash val="solid"/>
            <a:round/>
            <a:headEnd type="none" w="lg" len="lg"/>
            <a:tailEnd type="none" w="lg" len="lg"/>
          </a:ln>
        </p:spPr>
      </p:cxnSp>
      <p:cxnSp>
        <p:nvCxnSpPr>
          <p:cNvPr id="296" name="Shape 296"/>
          <p:cNvCxnSpPr/>
          <p:nvPr/>
        </p:nvCxnSpPr>
        <p:spPr>
          <a:xfrm rot="10800000" flipH="1">
            <a:off x="3620625" y="2598550"/>
            <a:ext cx="445800" cy="532800"/>
          </a:xfrm>
          <a:prstGeom prst="straightConnector1">
            <a:avLst/>
          </a:prstGeom>
          <a:noFill/>
          <a:ln w="9525" cap="flat" cmpd="sng">
            <a:solidFill>
              <a:srgbClr val="000000"/>
            </a:solidFill>
            <a:prstDash val="solid"/>
            <a:round/>
            <a:headEnd type="none" w="lg" len="lg"/>
            <a:tailEnd type="none" w="lg" len="lg"/>
          </a:ln>
        </p:spPr>
      </p:cxnSp>
      <p:cxnSp>
        <p:nvCxnSpPr>
          <p:cNvPr id="297" name="Shape 297"/>
          <p:cNvCxnSpPr/>
          <p:nvPr/>
        </p:nvCxnSpPr>
        <p:spPr>
          <a:xfrm rot="10800000" flipH="1">
            <a:off x="3588025" y="2913875"/>
            <a:ext cx="500100" cy="174000"/>
          </a:xfrm>
          <a:prstGeom prst="straightConnector1">
            <a:avLst/>
          </a:prstGeom>
          <a:noFill/>
          <a:ln w="9525" cap="flat" cmpd="sng">
            <a:solidFill>
              <a:srgbClr val="000000"/>
            </a:solidFill>
            <a:prstDash val="solid"/>
            <a:round/>
            <a:headEnd type="none" w="lg" len="lg"/>
            <a:tailEnd type="none" w="lg" len="lg"/>
          </a:ln>
        </p:spPr>
      </p:cxnSp>
      <p:cxnSp>
        <p:nvCxnSpPr>
          <p:cNvPr id="298" name="Shape 298"/>
          <p:cNvCxnSpPr/>
          <p:nvPr/>
        </p:nvCxnSpPr>
        <p:spPr>
          <a:xfrm>
            <a:off x="3631500" y="3120475"/>
            <a:ext cx="435000" cy="130500"/>
          </a:xfrm>
          <a:prstGeom prst="straightConnector1">
            <a:avLst/>
          </a:prstGeom>
          <a:noFill/>
          <a:ln w="9525" cap="flat" cmpd="sng">
            <a:solidFill>
              <a:srgbClr val="000000"/>
            </a:solidFill>
            <a:prstDash val="solid"/>
            <a:round/>
            <a:headEnd type="none" w="lg" len="lg"/>
            <a:tailEnd type="none" w="lg" len="lg"/>
          </a:ln>
        </p:spPr>
      </p:cxnSp>
      <p:cxnSp>
        <p:nvCxnSpPr>
          <p:cNvPr id="299" name="Shape 299"/>
          <p:cNvCxnSpPr>
            <a:endCxn id="240" idx="2"/>
          </p:cNvCxnSpPr>
          <p:nvPr/>
        </p:nvCxnSpPr>
        <p:spPr>
          <a:xfrm>
            <a:off x="3598725" y="3153000"/>
            <a:ext cx="431400" cy="521100"/>
          </a:xfrm>
          <a:prstGeom prst="straightConnector1">
            <a:avLst/>
          </a:prstGeom>
          <a:noFill/>
          <a:ln w="9525" cap="flat" cmpd="sng">
            <a:solidFill>
              <a:srgbClr val="000000"/>
            </a:solidFill>
            <a:prstDash val="solid"/>
            <a:round/>
            <a:headEnd type="none" w="lg" len="lg"/>
            <a:tailEnd type="none" w="lg" len="lg"/>
          </a:ln>
        </p:spPr>
      </p:cxnSp>
      <p:cxnSp>
        <p:nvCxnSpPr>
          <p:cNvPr id="300" name="Shape 300"/>
          <p:cNvCxnSpPr>
            <a:endCxn id="241" idx="2"/>
          </p:cNvCxnSpPr>
          <p:nvPr/>
        </p:nvCxnSpPr>
        <p:spPr>
          <a:xfrm>
            <a:off x="3620625" y="3153050"/>
            <a:ext cx="409500" cy="867900"/>
          </a:xfrm>
          <a:prstGeom prst="straightConnector1">
            <a:avLst/>
          </a:prstGeom>
          <a:noFill/>
          <a:ln w="9525" cap="flat" cmpd="sng">
            <a:solidFill>
              <a:srgbClr val="000000"/>
            </a:solidFill>
            <a:prstDash val="solid"/>
            <a:round/>
            <a:headEnd type="none" w="lg" len="lg"/>
            <a:tailEnd type="none" w="lg" len="lg"/>
          </a:ln>
        </p:spPr>
      </p:cxnSp>
      <p:cxnSp>
        <p:nvCxnSpPr>
          <p:cNvPr id="301" name="Shape 301"/>
          <p:cNvCxnSpPr>
            <a:endCxn id="242" idx="2"/>
          </p:cNvCxnSpPr>
          <p:nvPr/>
        </p:nvCxnSpPr>
        <p:spPr>
          <a:xfrm>
            <a:off x="3609825" y="3142300"/>
            <a:ext cx="420300" cy="1225500"/>
          </a:xfrm>
          <a:prstGeom prst="straightConnector1">
            <a:avLst/>
          </a:prstGeom>
          <a:noFill/>
          <a:ln w="9525" cap="flat" cmpd="sng">
            <a:solidFill>
              <a:srgbClr val="000000"/>
            </a:solidFill>
            <a:prstDash val="solid"/>
            <a:round/>
            <a:headEnd type="none" w="lg" len="lg"/>
            <a:tailEnd type="none" w="lg" len="lg"/>
          </a:ln>
        </p:spPr>
      </p:cxnSp>
      <p:cxnSp>
        <p:nvCxnSpPr>
          <p:cNvPr id="302" name="Shape 302"/>
          <p:cNvCxnSpPr>
            <a:endCxn id="243" idx="2"/>
          </p:cNvCxnSpPr>
          <p:nvPr/>
        </p:nvCxnSpPr>
        <p:spPr>
          <a:xfrm>
            <a:off x="3587925" y="3120450"/>
            <a:ext cx="442200" cy="1594200"/>
          </a:xfrm>
          <a:prstGeom prst="straightConnector1">
            <a:avLst/>
          </a:prstGeom>
          <a:noFill/>
          <a:ln w="9525" cap="flat" cmpd="sng">
            <a:solidFill>
              <a:srgbClr val="000000"/>
            </a:solidFill>
            <a:prstDash val="solid"/>
            <a:round/>
            <a:headEnd type="none" w="lg" len="lg"/>
            <a:tailEnd type="none" w="lg" len="lg"/>
          </a:ln>
        </p:spPr>
      </p:cxnSp>
      <p:cxnSp>
        <p:nvCxnSpPr>
          <p:cNvPr id="303" name="Shape 303"/>
          <p:cNvCxnSpPr>
            <a:stCxn id="230" idx="6"/>
          </p:cNvCxnSpPr>
          <p:nvPr/>
        </p:nvCxnSpPr>
        <p:spPr>
          <a:xfrm rot="10800000" flipH="1">
            <a:off x="3606825" y="1946338"/>
            <a:ext cx="416100" cy="1490100"/>
          </a:xfrm>
          <a:prstGeom prst="straightConnector1">
            <a:avLst/>
          </a:prstGeom>
          <a:noFill/>
          <a:ln w="9525" cap="flat" cmpd="sng">
            <a:solidFill>
              <a:srgbClr val="000000"/>
            </a:solidFill>
            <a:prstDash val="solid"/>
            <a:round/>
            <a:headEnd type="none" w="lg" len="lg"/>
            <a:tailEnd type="none" w="lg" len="lg"/>
          </a:ln>
        </p:spPr>
      </p:cxnSp>
      <p:cxnSp>
        <p:nvCxnSpPr>
          <p:cNvPr id="304" name="Shape 304"/>
          <p:cNvCxnSpPr>
            <a:stCxn id="230" idx="6"/>
          </p:cNvCxnSpPr>
          <p:nvPr/>
        </p:nvCxnSpPr>
        <p:spPr>
          <a:xfrm rot="10800000" flipH="1">
            <a:off x="3606825" y="2294038"/>
            <a:ext cx="448800" cy="1142400"/>
          </a:xfrm>
          <a:prstGeom prst="straightConnector1">
            <a:avLst/>
          </a:prstGeom>
          <a:noFill/>
          <a:ln w="9525" cap="flat" cmpd="sng">
            <a:solidFill>
              <a:srgbClr val="000000"/>
            </a:solidFill>
            <a:prstDash val="solid"/>
            <a:round/>
            <a:headEnd type="none" w="lg" len="lg"/>
            <a:tailEnd type="none" w="lg" len="lg"/>
          </a:ln>
        </p:spPr>
      </p:cxnSp>
      <p:cxnSp>
        <p:nvCxnSpPr>
          <p:cNvPr id="305" name="Shape 305"/>
          <p:cNvCxnSpPr>
            <a:stCxn id="230" idx="6"/>
          </p:cNvCxnSpPr>
          <p:nvPr/>
        </p:nvCxnSpPr>
        <p:spPr>
          <a:xfrm rot="10800000" flipH="1">
            <a:off x="3606825" y="2598538"/>
            <a:ext cx="448800" cy="837900"/>
          </a:xfrm>
          <a:prstGeom prst="straightConnector1">
            <a:avLst/>
          </a:prstGeom>
          <a:noFill/>
          <a:ln w="9525" cap="flat" cmpd="sng">
            <a:solidFill>
              <a:srgbClr val="000000"/>
            </a:solidFill>
            <a:prstDash val="solid"/>
            <a:round/>
            <a:headEnd type="none" w="lg" len="lg"/>
            <a:tailEnd type="none" w="lg" len="lg"/>
          </a:ln>
        </p:spPr>
      </p:cxnSp>
      <p:cxnSp>
        <p:nvCxnSpPr>
          <p:cNvPr id="306" name="Shape 306"/>
          <p:cNvCxnSpPr/>
          <p:nvPr/>
        </p:nvCxnSpPr>
        <p:spPr>
          <a:xfrm rot="10800000" flipH="1">
            <a:off x="3606825" y="2935738"/>
            <a:ext cx="448800" cy="500700"/>
          </a:xfrm>
          <a:prstGeom prst="straightConnector1">
            <a:avLst/>
          </a:prstGeom>
          <a:noFill/>
          <a:ln w="9525" cap="flat" cmpd="sng">
            <a:solidFill>
              <a:srgbClr val="000000"/>
            </a:solidFill>
            <a:prstDash val="solid"/>
            <a:round/>
            <a:headEnd type="none" w="lg" len="lg"/>
            <a:tailEnd type="none" w="lg" len="lg"/>
          </a:ln>
        </p:spPr>
      </p:cxnSp>
      <p:cxnSp>
        <p:nvCxnSpPr>
          <p:cNvPr id="307" name="Shape 307"/>
          <p:cNvCxnSpPr>
            <a:stCxn id="230" idx="6"/>
          </p:cNvCxnSpPr>
          <p:nvPr/>
        </p:nvCxnSpPr>
        <p:spPr>
          <a:xfrm rot="10800000" flipH="1">
            <a:off x="3606825" y="3272638"/>
            <a:ext cx="426900" cy="163800"/>
          </a:xfrm>
          <a:prstGeom prst="straightConnector1">
            <a:avLst/>
          </a:prstGeom>
          <a:noFill/>
          <a:ln w="9525" cap="flat" cmpd="sng">
            <a:solidFill>
              <a:srgbClr val="000000"/>
            </a:solidFill>
            <a:prstDash val="solid"/>
            <a:round/>
            <a:headEnd type="none" w="lg" len="lg"/>
            <a:tailEnd type="none" w="lg" len="lg"/>
          </a:ln>
        </p:spPr>
      </p:cxnSp>
      <p:cxnSp>
        <p:nvCxnSpPr>
          <p:cNvPr id="308" name="Shape 308"/>
          <p:cNvCxnSpPr>
            <a:stCxn id="230" idx="6"/>
            <a:endCxn id="240" idx="2"/>
          </p:cNvCxnSpPr>
          <p:nvPr/>
        </p:nvCxnSpPr>
        <p:spPr>
          <a:xfrm>
            <a:off x="3606825" y="3436438"/>
            <a:ext cx="423300" cy="237600"/>
          </a:xfrm>
          <a:prstGeom prst="straightConnector1">
            <a:avLst/>
          </a:prstGeom>
          <a:noFill/>
          <a:ln w="9525" cap="flat" cmpd="sng">
            <a:solidFill>
              <a:srgbClr val="000000"/>
            </a:solidFill>
            <a:prstDash val="solid"/>
            <a:round/>
            <a:headEnd type="none" w="lg" len="lg"/>
            <a:tailEnd type="none" w="lg" len="lg"/>
          </a:ln>
        </p:spPr>
      </p:cxnSp>
      <p:cxnSp>
        <p:nvCxnSpPr>
          <p:cNvPr id="309" name="Shape 309"/>
          <p:cNvCxnSpPr>
            <a:stCxn id="230" idx="6"/>
            <a:endCxn id="241" idx="2"/>
          </p:cNvCxnSpPr>
          <p:nvPr/>
        </p:nvCxnSpPr>
        <p:spPr>
          <a:xfrm>
            <a:off x="3606825" y="3436438"/>
            <a:ext cx="423300" cy="584400"/>
          </a:xfrm>
          <a:prstGeom prst="straightConnector1">
            <a:avLst/>
          </a:prstGeom>
          <a:noFill/>
          <a:ln w="9525" cap="flat" cmpd="sng">
            <a:solidFill>
              <a:srgbClr val="000000"/>
            </a:solidFill>
            <a:prstDash val="solid"/>
            <a:round/>
            <a:headEnd type="none" w="lg" len="lg"/>
            <a:tailEnd type="none" w="lg" len="lg"/>
          </a:ln>
        </p:spPr>
      </p:cxnSp>
      <p:cxnSp>
        <p:nvCxnSpPr>
          <p:cNvPr id="310" name="Shape 310"/>
          <p:cNvCxnSpPr>
            <a:endCxn id="242" idx="2"/>
          </p:cNvCxnSpPr>
          <p:nvPr/>
        </p:nvCxnSpPr>
        <p:spPr>
          <a:xfrm>
            <a:off x="3579525" y="3520900"/>
            <a:ext cx="450600" cy="846900"/>
          </a:xfrm>
          <a:prstGeom prst="straightConnector1">
            <a:avLst/>
          </a:prstGeom>
          <a:noFill/>
          <a:ln w="9525" cap="flat" cmpd="sng">
            <a:solidFill>
              <a:srgbClr val="000000"/>
            </a:solidFill>
            <a:prstDash val="solid"/>
            <a:round/>
            <a:headEnd type="none" w="lg" len="lg"/>
            <a:tailEnd type="none" w="lg" len="lg"/>
          </a:ln>
        </p:spPr>
      </p:cxnSp>
      <p:cxnSp>
        <p:nvCxnSpPr>
          <p:cNvPr id="311" name="Shape 311"/>
          <p:cNvCxnSpPr>
            <a:endCxn id="243" idx="2"/>
          </p:cNvCxnSpPr>
          <p:nvPr/>
        </p:nvCxnSpPr>
        <p:spPr>
          <a:xfrm>
            <a:off x="3579525" y="3520950"/>
            <a:ext cx="450600" cy="1193700"/>
          </a:xfrm>
          <a:prstGeom prst="straightConnector1">
            <a:avLst/>
          </a:prstGeom>
          <a:noFill/>
          <a:ln w="9525" cap="flat" cmpd="sng">
            <a:solidFill>
              <a:srgbClr val="000000"/>
            </a:solidFill>
            <a:prstDash val="solid"/>
            <a:round/>
            <a:headEnd type="none" w="lg" len="lg"/>
            <a:tailEnd type="none" w="lg" len="lg"/>
          </a:ln>
        </p:spPr>
      </p:cxnSp>
      <p:cxnSp>
        <p:nvCxnSpPr>
          <p:cNvPr id="312" name="Shape 312"/>
          <p:cNvCxnSpPr>
            <a:stCxn id="231" idx="6"/>
          </p:cNvCxnSpPr>
          <p:nvPr/>
        </p:nvCxnSpPr>
        <p:spPr>
          <a:xfrm rot="10800000" flipH="1">
            <a:off x="3606825" y="1957050"/>
            <a:ext cx="437700" cy="1841400"/>
          </a:xfrm>
          <a:prstGeom prst="straightConnector1">
            <a:avLst/>
          </a:prstGeom>
          <a:noFill/>
          <a:ln w="9525" cap="flat" cmpd="sng">
            <a:solidFill>
              <a:srgbClr val="000000"/>
            </a:solidFill>
            <a:prstDash val="solid"/>
            <a:round/>
            <a:headEnd type="none" w="lg" len="lg"/>
            <a:tailEnd type="none" w="lg" len="lg"/>
          </a:ln>
        </p:spPr>
      </p:cxnSp>
      <p:cxnSp>
        <p:nvCxnSpPr>
          <p:cNvPr id="313" name="Shape 313"/>
          <p:cNvCxnSpPr>
            <a:stCxn id="231" idx="6"/>
          </p:cNvCxnSpPr>
          <p:nvPr/>
        </p:nvCxnSpPr>
        <p:spPr>
          <a:xfrm rot="10800000" flipH="1">
            <a:off x="3606825" y="2272350"/>
            <a:ext cx="437700" cy="1526100"/>
          </a:xfrm>
          <a:prstGeom prst="straightConnector1">
            <a:avLst/>
          </a:prstGeom>
          <a:noFill/>
          <a:ln w="9525" cap="flat" cmpd="sng">
            <a:solidFill>
              <a:srgbClr val="000000"/>
            </a:solidFill>
            <a:prstDash val="solid"/>
            <a:round/>
            <a:headEnd type="none" w="lg" len="lg"/>
            <a:tailEnd type="none" w="lg" len="lg"/>
          </a:ln>
        </p:spPr>
      </p:cxnSp>
      <p:cxnSp>
        <p:nvCxnSpPr>
          <p:cNvPr id="314" name="Shape 314"/>
          <p:cNvCxnSpPr>
            <a:stCxn id="231" idx="6"/>
          </p:cNvCxnSpPr>
          <p:nvPr/>
        </p:nvCxnSpPr>
        <p:spPr>
          <a:xfrm rot="10800000" flipH="1">
            <a:off x="3606825" y="2609550"/>
            <a:ext cx="437700" cy="1188900"/>
          </a:xfrm>
          <a:prstGeom prst="straightConnector1">
            <a:avLst/>
          </a:prstGeom>
          <a:noFill/>
          <a:ln w="9525" cap="flat" cmpd="sng">
            <a:solidFill>
              <a:srgbClr val="000000"/>
            </a:solidFill>
            <a:prstDash val="solid"/>
            <a:round/>
            <a:headEnd type="none" w="lg" len="lg"/>
            <a:tailEnd type="none" w="lg" len="lg"/>
          </a:ln>
        </p:spPr>
      </p:cxnSp>
      <p:cxnSp>
        <p:nvCxnSpPr>
          <p:cNvPr id="315" name="Shape 315"/>
          <p:cNvCxnSpPr>
            <a:stCxn id="231" idx="6"/>
          </p:cNvCxnSpPr>
          <p:nvPr/>
        </p:nvCxnSpPr>
        <p:spPr>
          <a:xfrm rot="10800000" flipH="1">
            <a:off x="3606825" y="2946450"/>
            <a:ext cx="448800" cy="852000"/>
          </a:xfrm>
          <a:prstGeom prst="straightConnector1">
            <a:avLst/>
          </a:prstGeom>
          <a:noFill/>
          <a:ln w="9525" cap="flat" cmpd="sng">
            <a:solidFill>
              <a:srgbClr val="000000"/>
            </a:solidFill>
            <a:prstDash val="solid"/>
            <a:round/>
            <a:headEnd type="none" w="lg" len="lg"/>
            <a:tailEnd type="none" w="lg" len="lg"/>
          </a:ln>
        </p:spPr>
      </p:cxnSp>
      <p:cxnSp>
        <p:nvCxnSpPr>
          <p:cNvPr id="316" name="Shape 316"/>
          <p:cNvCxnSpPr>
            <a:stCxn id="231" idx="6"/>
            <a:endCxn id="239" idx="3"/>
          </p:cNvCxnSpPr>
          <p:nvPr/>
        </p:nvCxnSpPr>
        <p:spPr>
          <a:xfrm rot="10800000" flipH="1">
            <a:off x="3606825" y="3344250"/>
            <a:ext cx="450600" cy="454200"/>
          </a:xfrm>
          <a:prstGeom prst="straightConnector1">
            <a:avLst/>
          </a:prstGeom>
          <a:noFill/>
          <a:ln w="9525" cap="flat" cmpd="sng">
            <a:solidFill>
              <a:srgbClr val="000000"/>
            </a:solidFill>
            <a:prstDash val="solid"/>
            <a:round/>
            <a:headEnd type="none" w="lg" len="lg"/>
            <a:tailEnd type="none" w="lg" len="lg"/>
          </a:ln>
        </p:spPr>
      </p:cxnSp>
      <p:cxnSp>
        <p:nvCxnSpPr>
          <p:cNvPr id="317" name="Shape 317"/>
          <p:cNvCxnSpPr>
            <a:stCxn id="231" idx="6"/>
            <a:endCxn id="240" idx="2"/>
          </p:cNvCxnSpPr>
          <p:nvPr/>
        </p:nvCxnSpPr>
        <p:spPr>
          <a:xfrm rot="10800000" flipH="1">
            <a:off x="3606825" y="3674250"/>
            <a:ext cx="423300" cy="124200"/>
          </a:xfrm>
          <a:prstGeom prst="straightConnector1">
            <a:avLst/>
          </a:prstGeom>
          <a:noFill/>
          <a:ln w="9525" cap="flat" cmpd="sng">
            <a:solidFill>
              <a:srgbClr val="000000"/>
            </a:solidFill>
            <a:prstDash val="solid"/>
            <a:round/>
            <a:headEnd type="none" w="lg" len="lg"/>
            <a:tailEnd type="none" w="lg" len="lg"/>
          </a:ln>
        </p:spPr>
      </p:cxnSp>
      <p:cxnSp>
        <p:nvCxnSpPr>
          <p:cNvPr id="318" name="Shape 318"/>
          <p:cNvCxnSpPr>
            <a:stCxn id="231" idx="6"/>
            <a:endCxn id="241" idx="2"/>
          </p:cNvCxnSpPr>
          <p:nvPr/>
        </p:nvCxnSpPr>
        <p:spPr>
          <a:xfrm>
            <a:off x="3606825" y="3798450"/>
            <a:ext cx="423300" cy="222600"/>
          </a:xfrm>
          <a:prstGeom prst="straightConnector1">
            <a:avLst/>
          </a:prstGeom>
          <a:noFill/>
          <a:ln w="9525" cap="flat" cmpd="sng">
            <a:solidFill>
              <a:srgbClr val="000000"/>
            </a:solidFill>
            <a:prstDash val="solid"/>
            <a:round/>
            <a:headEnd type="none" w="lg" len="lg"/>
            <a:tailEnd type="none" w="lg" len="lg"/>
          </a:ln>
        </p:spPr>
      </p:cxnSp>
      <p:cxnSp>
        <p:nvCxnSpPr>
          <p:cNvPr id="319" name="Shape 319"/>
          <p:cNvCxnSpPr>
            <a:stCxn id="231" idx="6"/>
            <a:endCxn id="242" idx="2"/>
          </p:cNvCxnSpPr>
          <p:nvPr/>
        </p:nvCxnSpPr>
        <p:spPr>
          <a:xfrm>
            <a:off x="3606825" y="3798450"/>
            <a:ext cx="423300" cy="569400"/>
          </a:xfrm>
          <a:prstGeom prst="straightConnector1">
            <a:avLst/>
          </a:prstGeom>
          <a:noFill/>
          <a:ln w="9525" cap="flat" cmpd="sng">
            <a:solidFill>
              <a:srgbClr val="000000"/>
            </a:solidFill>
            <a:prstDash val="solid"/>
            <a:round/>
            <a:headEnd type="none" w="lg" len="lg"/>
            <a:tailEnd type="none" w="lg" len="lg"/>
          </a:ln>
        </p:spPr>
      </p:cxnSp>
      <p:cxnSp>
        <p:nvCxnSpPr>
          <p:cNvPr id="320" name="Shape 320"/>
          <p:cNvCxnSpPr>
            <a:stCxn id="231" idx="6"/>
            <a:endCxn id="243" idx="2"/>
          </p:cNvCxnSpPr>
          <p:nvPr/>
        </p:nvCxnSpPr>
        <p:spPr>
          <a:xfrm>
            <a:off x="3606825" y="3798450"/>
            <a:ext cx="423300" cy="916200"/>
          </a:xfrm>
          <a:prstGeom prst="straightConnector1">
            <a:avLst/>
          </a:prstGeom>
          <a:noFill/>
          <a:ln w="9525" cap="flat" cmpd="sng">
            <a:solidFill>
              <a:srgbClr val="000000"/>
            </a:solidFill>
            <a:prstDash val="solid"/>
            <a:round/>
            <a:headEnd type="none" w="lg" len="lg"/>
            <a:tailEnd type="none" w="lg" len="lg"/>
          </a:ln>
        </p:spPr>
      </p:cxnSp>
      <p:cxnSp>
        <p:nvCxnSpPr>
          <p:cNvPr id="321" name="Shape 321"/>
          <p:cNvCxnSpPr>
            <a:stCxn id="232" idx="6"/>
          </p:cNvCxnSpPr>
          <p:nvPr/>
        </p:nvCxnSpPr>
        <p:spPr>
          <a:xfrm rot="10800000" flipH="1">
            <a:off x="3606825" y="1956950"/>
            <a:ext cx="405300" cy="2226600"/>
          </a:xfrm>
          <a:prstGeom prst="straightConnector1">
            <a:avLst/>
          </a:prstGeom>
          <a:noFill/>
          <a:ln w="9525" cap="flat" cmpd="sng">
            <a:solidFill>
              <a:srgbClr val="000000"/>
            </a:solidFill>
            <a:prstDash val="solid"/>
            <a:round/>
            <a:headEnd type="none" w="lg" len="lg"/>
            <a:tailEnd type="none" w="lg" len="lg"/>
          </a:ln>
        </p:spPr>
      </p:cxnSp>
      <p:cxnSp>
        <p:nvCxnSpPr>
          <p:cNvPr id="322" name="Shape 322"/>
          <p:cNvCxnSpPr>
            <a:stCxn id="232" idx="6"/>
          </p:cNvCxnSpPr>
          <p:nvPr/>
        </p:nvCxnSpPr>
        <p:spPr>
          <a:xfrm rot="10800000" flipH="1">
            <a:off x="3606825" y="2239850"/>
            <a:ext cx="426900" cy="1943700"/>
          </a:xfrm>
          <a:prstGeom prst="straightConnector1">
            <a:avLst/>
          </a:prstGeom>
          <a:noFill/>
          <a:ln w="9525" cap="flat" cmpd="sng">
            <a:solidFill>
              <a:srgbClr val="000000"/>
            </a:solidFill>
            <a:prstDash val="solid"/>
            <a:round/>
            <a:headEnd type="none" w="lg" len="lg"/>
            <a:tailEnd type="none" w="lg" len="lg"/>
          </a:ln>
        </p:spPr>
      </p:cxnSp>
      <p:cxnSp>
        <p:nvCxnSpPr>
          <p:cNvPr id="323" name="Shape 323"/>
          <p:cNvCxnSpPr>
            <a:stCxn id="232" idx="6"/>
          </p:cNvCxnSpPr>
          <p:nvPr/>
        </p:nvCxnSpPr>
        <p:spPr>
          <a:xfrm rot="10800000" flipH="1">
            <a:off x="3606825" y="2565950"/>
            <a:ext cx="437700" cy="1617600"/>
          </a:xfrm>
          <a:prstGeom prst="straightConnector1">
            <a:avLst/>
          </a:prstGeom>
          <a:noFill/>
          <a:ln w="9525" cap="flat" cmpd="sng">
            <a:solidFill>
              <a:srgbClr val="000000"/>
            </a:solidFill>
            <a:prstDash val="solid"/>
            <a:round/>
            <a:headEnd type="none" w="lg" len="lg"/>
            <a:tailEnd type="none" w="lg" len="lg"/>
          </a:ln>
        </p:spPr>
      </p:cxnSp>
      <p:cxnSp>
        <p:nvCxnSpPr>
          <p:cNvPr id="324" name="Shape 324"/>
          <p:cNvCxnSpPr>
            <a:stCxn id="232" idx="6"/>
          </p:cNvCxnSpPr>
          <p:nvPr/>
        </p:nvCxnSpPr>
        <p:spPr>
          <a:xfrm rot="10800000" flipH="1">
            <a:off x="3606825" y="2924750"/>
            <a:ext cx="437700" cy="1258800"/>
          </a:xfrm>
          <a:prstGeom prst="straightConnector1">
            <a:avLst/>
          </a:prstGeom>
          <a:noFill/>
          <a:ln w="9525" cap="flat" cmpd="sng">
            <a:solidFill>
              <a:srgbClr val="000000"/>
            </a:solidFill>
            <a:prstDash val="solid"/>
            <a:round/>
            <a:headEnd type="none" w="lg" len="lg"/>
            <a:tailEnd type="none" w="lg" len="lg"/>
          </a:ln>
        </p:spPr>
      </p:cxnSp>
      <p:cxnSp>
        <p:nvCxnSpPr>
          <p:cNvPr id="325" name="Shape 325"/>
          <p:cNvCxnSpPr>
            <a:stCxn id="232" idx="6"/>
          </p:cNvCxnSpPr>
          <p:nvPr/>
        </p:nvCxnSpPr>
        <p:spPr>
          <a:xfrm rot="10800000" flipH="1">
            <a:off x="3606825" y="3250850"/>
            <a:ext cx="437700" cy="932700"/>
          </a:xfrm>
          <a:prstGeom prst="straightConnector1">
            <a:avLst/>
          </a:prstGeom>
          <a:noFill/>
          <a:ln w="9525" cap="flat" cmpd="sng">
            <a:solidFill>
              <a:srgbClr val="000000"/>
            </a:solidFill>
            <a:prstDash val="solid"/>
            <a:round/>
            <a:headEnd type="none" w="lg" len="lg"/>
            <a:tailEnd type="none" w="lg" len="lg"/>
          </a:ln>
        </p:spPr>
      </p:cxnSp>
      <p:cxnSp>
        <p:nvCxnSpPr>
          <p:cNvPr id="326" name="Shape 326"/>
          <p:cNvCxnSpPr>
            <a:stCxn id="232" idx="6"/>
            <a:endCxn id="240" idx="2"/>
          </p:cNvCxnSpPr>
          <p:nvPr/>
        </p:nvCxnSpPr>
        <p:spPr>
          <a:xfrm rot="10800000" flipH="1">
            <a:off x="3606825" y="3674150"/>
            <a:ext cx="423300" cy="509400"/>
          </a:xfrm>
          <a:prstGeom prst="straightConnector1">
            <a:avLst/>
          </a:prstGeom>
          <a:noFill/>
          <a:ln w="9525" cap="flat" cmpd="sng">
            <a:solidFill>
              <a:srgbClr val="000000"/>
            </a:solidFill>
            <a:prstDash val="solid"/>
            <a:round/>
            <a:headEnd type="none" w="lg" len="lg"/>
            <a:tailEnd type="none" w="lg" len="lg"/>
          </a:ln>
        </p:spPr>
      </p:cxnSp>
      <p:cxnSp>
        <p:nvCxnSpPr>
          <p:cNvPr id="327" name="Shape 327"/>
          <p:cNvCxnSpPr>
            <a:stCxn id="232" idx="6"/>
            <a:endCxn id="241" idx="2"/>
          </p:cNvCxnSpPr>
          <p:nvPr/>
        </p:nvCxnSpPr>
        <p:spPr>
          <a:xfrm rot="10800000" flipH="1">
            <a:off x="3606825" y="4020950"/>
            <a:ext cx="423300" cy="162600"/>
          </a:xfrm>
          <a:prstGeom prst="straightConnector1">
            <a:avLst/>
          </a:prstGeom>
          <a:noFill/>
          <a:ln w="9525" cap="flat" cmpd="sng">
            <a:solidFill>
              <a:srgbClr val="000000"/>
            </a:solidFill>
            <a:prstDash val="solid"/>
            <a:round/>
            <a:headEnd type="none" w="lg" len="lg"/>
            <a:tailEnd type="none" w="lg" len="lg"/>
          </a:ln>
        </p:spPr>
      </p:cxnSp>
      <p:cxnSp>
        <p:nvCxnSpPr>
          <p:cNvPr id="328" name="Shape 328"/>
          <p:cNvCxnSpPr>
            <a:stCxn id="232" idx="6"/>
            <a:endCxn id="242" idx="2"/>
          </p:cNvCxnSpPr>
          <p:nvPr/>
        </p:nvCxnSpPr>
        <p:spPr>
          <a:xfrm>
            <a:off x="3606825" y="4183550"/>
            <a:ext cx="423300" cy="184200"/>
          </a:xfrm>
          <a:prstGeom prst="straightConnector1">
            <a:avLst/>
          </a:prstGeom>
          <a:noFill/>
          <a:ln w="9525" cap="flat" cmpd="sng">
            <a:solidFill>
              <a:srgbClr val="000000"/>
            </a:solidFill>
            <a:prstDash val="solid"/>
            <a:round/>
            <a:headEnd type="none" w="lg" len="lg"/>
            <a:tailEnd type="none" w="lg" len="lg"/>
          </a:ln>
        </p:spPr>
      </p:cxnSp>
      <p:cxnSp>
        <p:nvCxnSpPr>
          <p:cNvPr id="329" name="Shape 329"/>
          <p:cNvCxnSpPr>
            <a:stCxn id="232" idx="6"/>
            <a:endCxn id="243" idx="1"/>
          </p:cNvCxnSpPr>
          <p:nvPr/>
        </p:nvCxnSpPr>
        <p:spPr>
          <a:xfrm>
            <a:off x="3606825" y="4183550"/>
            <a:ext cx="450600" cy="446700"/>
          </a:xfrm>
          <a:prstGeom prst="straightConnector1">
            <a:avLst/>
          </a:prstGeom>
          <a:noFill/>
          <a:ln w="9525" cap="flat" cmpd="sng">
            <a:solidFill>
              <a:srgbClr val="000000"/>
            </a:solidFill>
            <a:prstDash val="solid"/>
            <a:round/>
            <a:headEnd type="none" w="lg" len="lg"/>
            <a:tailEnd type="none" w="lg" len="lg"/>
          </a:ln>
        </p:spPr>
      </p:cxnSp>
      <p:cxnSp>
        <p:nvCxnSpPr>
          <p:cNvPr id="330" name="Shape 330"/>
          <p:cNvCxnSpPr>
            <a:stCxn id="233" idx="6"/>
          </p:cNvCxnSpPr>
          <p:nvPr/>
        </p:nvCxnSpPr>
        <p:spPr>
          <a:xfrm rot="10800000" flipH="1">
            <a:off x="3606825" y="1913500"/>
            <a:ext cx="448800" cy="2693400"/>
          </a:xfrm>
          <a:prstGeom prst="straightConnector1">
            <a:avLst/>
          </a:prstGeom>
          <a:noFill/>
          <a:ln w="9525" cap="flat" cmpd="sng">
            <a:solidFill>
              <a:srgbClr val="000000"/>
            </a:solidFill>
            <a:prstDash val="solid"/>
            <a:round/>
            <a:headEnd type="none" w="lg" len="lg"/>
            <a:tailEnd type="none" w="lg" len="lg"/>
          </a:ln>
        </p:spPr>
      </p:cxnSp>
      <p:cxnSp>
        <p:nvCxnSpPr>
          <p:cNvPr id="331" name="Shape 331"/>
          <p:cNvCxnSpPr>
            <a:stCxn id="233" idx="6"/>
          </p:cNvCxnSpPr>
          <p:nvPr/>
        </p:nvCxnSpPr>
        <p:spPr>
          <a:xfrm rot="10800000" flipH="1">
            <a:off x="3606825" y="2272300"/>
            <a:ext cx="426900" cy="2334600"/>
          </a:xfrm>
          <a:prstGeom prst="straightConnector1">
            <a:avLst/>
          </a:prstGeom>
          <a:noFill/>
          <a:ln w="9525" cap="flat" cmpd="sng">
            <a:solidFill>
              <a:srgbClr val="000000"/>
            </a:solidFill>
            <a:prstDash val="solid"/>
            <a:round/>
            <a:headEnd type="none" w="lg" len="lg"/>
            <a:tailEnd type="none" w="lg" len="lg"/>
          </a:ln>
        </p:spPr>
      </p:cxnSp>
      <p:cxnSp>
        <p:nvCxnSpPr>
          <p:cNvPr id="332" name="Shape 332"/>
          <p:cNvCxnSpPr>
            <a:stCxn id="233" idx="6"/>
          </p:cNvCxnSpPr>
          <p:nvPr/>
        </p:nvCxnSpPr>
        <p:spPr>
          <a:xfrm rot="10800000" flipH="1">
            <a:off x="3606825" y="2598700"/>
            <a:ext cx="459600" cy="2008200"/>
          </a:xfrm>
          <a:prstGeom prst="straightConnector1">
            <a:avLst/>
          </a:prstGeom>
          <a:noFill/>
          <a:ln w="9525" cap="flat" cmpd="sng">
            <a:solidFill>
              <a:srgbClr val="000000"/>
            </a:solidFill>
            <a:prstDash val="solid"/>
            <a:round/>
            <a:headEnd type="none" w="lg" len="lg"/>
            <a:tailEnd type="none" w="lg" len="lg"/>
          </a:ln>
        </p:spPr>
      </p:cxnSp>
      <p:cxnSp>
        <p:nvCxnSpPr>
          <p:cNvPr id="333" name="Shape 333"/>
          <p:cNvCxnSpPr>
            <a:stCxn id="233" idx="6"/>
          </p:cNvCxnSpPr>
          <p:nvPr/>
        </p:nvCxnSpPr>
        <p:spPr>
          <a:xfrm rot="10800000" flipH="1">
            <a:off x="3606825" y="2935600"/>
            <a:ext cx="448800" cy="1671300"/>
          </a:xfrm>
          <a:prstGeom prst="straightConnector1">
            <a:avLst/>
          </a:prstGeom>
          <a:noFill/>
          <a:ln w="9525" cap="flat" cmpd="sng">
            <a:solidFill>
              <a:srgbClr val="000000"/>
            </a:solidFill>
            <a:prstDash val="solid"/>
            <a:round/>
            <a:headEnd type="none" w="lg" len="lg"/>
            <a:tailEnd type="none" w="lg" len="lg"/>
          </a:ln>
        </p:spPr>
      </p:cxnSp>
      <p:cxnSp>
        <p:nvCxnSpPr>
          <p:cNvPr id="334" name="Shape 334"/>
          <p:cNvCxnSpPr>
            <a:stCxn id="233" idx="6"/>
          </p:cNvCxnSpPr>
          <p:nvPr/>
        </p:nvCxnSpPr>
        <p:spPr>
          <a:xfrm rot="10800000" flipH="1">
            <a:off x="3606825" y="3283600"/>
            <a:ext cx="470400" cy="1323300"/>
          </a:xfrm>
          <a:prstGeom prst="straightConnector1">
            <a:avLst/>
          </a:prstGeom>
          <a:noFill/>
          <a:ln w="9525" cap="flat" cmpd="sng">
            <a:solidFill>
              <a:srgbClr val="000000"/>
            </a:solidFill>
            <a:prstDash val="solid"/>
            <a:round/>
            <a:headEnd type="none" w="lg" len="lg"/>
            <a:tailEnd type="none" w="lg" len="lg"/>
          </a:ln>
        </p:spPr>
      </p:cxnSp>
      <p:cxnSp>
        <p:nvCxnSpPr>
          <p:cNvPr id="335" name="Shape 335"/>
          <p:cNvCxnSpPr>
            <a:stCxn id="233" idx="6"/>
            <a:endCxn id="240" idx="2"/>
          </p:cNvCxnSpPr>
          <p:nvPr/>
        </p:nvCxnSpPr>
        <p:spPr>
          <a:xfrm rot="10800000" flipH="1">
            <a:off x="3606825" y="3674200"/>
            <a:ext cx="423300" cy="932700"/>
          </a:xfrm>
          <a:prstGeom prst="straightConnector1">
            <a:avLst/>
          </a:prstGeom>
          <a:noFill/>
          <a:ln w="9525" cap="flat" cmpd="sng">
            <a:solidFill>
              <a:srgbClr val="000000"/>
            </a:solidFill>
            <a:prstDash val="solid"/>
            <a:round/>
            <a:headEnd type="none" w="lg" len="lg"/>
            <a:tailEnd type="none" w="lg" len="lg"/>
          </a:ln>
        </p:spPr>
      </p:cxnSp>
      <p:cxnSp>
        <p:nvCxnSpPr>
          <p:cNvPr id="336" name="Shape 336"/>
          <p:cNvCxnSpPr>
            <a:stCxn id="233" idx="6"/>
            <a:endCxn id="241" idx="2"/>
          </p:cNvCxnSpPr>
          <p:nvPr/>
        </p:nvCxnSpPr>
        <p:spPr>
          <a:xfrm rot="10800000" flipH="1">
            <a:off x="3606825" y="4021000"/>
            <a:ext cx="423300" cy="585900"/>
          </a:xfrm>
          <a:prstGeom prst="straightConnector1">
            <a:avLst/>
          </a:prstGeom>
          <a:noFill/>
          <a:ln w="9525" cap="flat" cmpd="sng">
            <a:solidFill>
              <a:srgbClr val="000000"/>
            </a:solidFill>
            <a:prstDash val="solid"/>
            <a:round/>
            <a:headEnd type="none" w="lg" len="lg"/>
            <a:tailEnd type="none" w="lg" len="lg"/>
          </a:ln>
        </p:spPr>
      </p:cxnSp>
      <p:cxnSp>
        <p:nvCxnSpPr>
          <p:cNvPr id="337" name="Shape 337"/>
          <p:cNvCxnSpPr>
            <a:stCxn id="233" idx="6"/>
            <a:endCxn id="242" idx="2"/>
          </p:cNvCxnSpPr>
          <p:nvPr/>
        </p:nvCxnSpPr>
        <p:spPr>
          <a:xfrm rot="10800000" flipH="1">
            <a:off x="3606825" y="4367800"/>
            <a:ext cx="423300" cy="239100"/>
          </a:xfrm>
          <a:prstGeom prst="straightConnector1">
            <a:avLst/>
          </a:prstGeom>
          <a:noFill/>
          <a:ln w="9525" cap="flat" cmpd="sng">
            <a:solidFill>
              <a:srgbClr val="000000"/>
            </a:solidFill>
            <a:prstDash val="solid"/>
            <a:round/>
            <a:headEnd type="none" w="lg" len="lg"/>
            <a:tailEnd type="none" w="lg" len="lg"/>
          </a:ln>
        </p:spPr>
      </p:cxnSp>
      <p:cxnSp>
        <p:nvCxnSpPr>
          <p:cNvPr id="338" name="Shape 338"/>
          <p:cNvCxnSpPr>
            <a:stCxn id="233" idx="6"/>
            <a:endCxn id="243" idx="2"/>
          </p:cNvCxnSpPr>
          <p:nvPr/>
        </p:nvCxnSpPr>
        <p:spPr>
          <a:xfrm>
            <a:off x="3606825" y="4606900"/>
            <a:ext cx="423300" cy="107700"/>
          </a:xfrm>
          <a:prstGeom prst="straightConnector1">
            <a:avLst/>
          </a:prstGeom>
          <a:noFill/>
          <a:ln w="9525" cap="flat" cmpd="sng">
            <a:solidFill>
              <a:srgbClr val="000000"/>
            </a:solidFill>
            <a:prstDash val="solid"/>
            <a:round/>
            <a:headEnd type="none" w="lg" len="lg"/>
            <a:tailEnd type="none" w="lg" len="lg"/>
          </a:ln>
        </p:spPr>
      </p:cxnSp>
      <p:cxnSp>
        <p:nvCxnSpPr>
          <p:cNvPr id="339" name="Shape 339"/>
          <p:cNvCxnSpPr>
            <a:stCxn id="224" idx="6"/>
          </p:cNvCxnSpPr>
          <p:nvPr/>
        </p:nvCxnSpPr>
        <p:spPr>
          <a:xfrm rot="10800000" flipH="1">
            <a:off x="3606825" y="1946250"/>
            <a:ext cx="437700" cy="3007500"/>
          </a:xfrm>
          <a:prstGeom prst="straightConnector1">
            <a:avLst/>
          </a:prstGeom>
          <a:noFill/>
          <a:ln w="9525" cap="flat" cmpd="sng">
            <a:solidFill>
              <a:srgbClr val="000000"/>
            </a:solidFill>
            <a:prstDash val="solid"/>
            <a:round/>
            <a:headEnd type="none" w="lg" len="lg"/>
            <a:tailEnd type="none" w="lg" len="lg"/>
          </a:ln>
        </p:spPr>
      </p:cxnSp>
      <p:cxnSp>
        <p:nvCxnSpPr>
          <p:cNvPr id="340" name="Shape 340"/>
          <p:cNvCxnSpPr>
            <a:stCxn id="224" idx="6"/>
          </p:cNvCxnSpPr>
          <p:nvPr/>
        </p:nvCxnSpPr>
        <p:spPr>
          <a:xfrm rot="10800000" flipH="1">
            <a:off x="3606825" y="2261550"/>
            <a:ext cx="437700" cy="2692200"/>
          </a:xfrm>
          <a:prstGeom prst="straightConnector1">
            <a:avLst/>
          </a:prstGeom>
          <a:noFill/>
          <a:ln w="9525" cap="flat" cmpd="sng">
            <a:solidFill>
              <a:srgbClr val="000000"/>
            </a:solidFill>
            <a:prstDash val="solid"/>
            <a:round/>
            <a:headEnd type="none" w="lg" len="lg"/>
            <a:tailEnd type="none" w="lg" len="lg"/>
          </a:ln>
        </p:spPr>
      </p:cxnSp>
      <p:cxnSp>
        <p:nvCxnSpPr>
          <p:cNvPr id="341" name="Shape 341"/>
          <p:cNvCxnSpPr>
            <a:stCxn id="224" idx="6"/>
          </p:cNvCxnSpPr>
          <p:nvPr/>
        </p:nvCxnSpPr>
        <p:spPr>
          <a:xfrm rot="10800000" flipH="1">
            <a:off x="3606825" y="2566050"/>
            <a:ext cx="459600" cy="2387700"/>
          </a:xfrm>
          <a:prstGeom prst="straightConnector1">
            <a:avLst/>
          </a:prstGeom>
          <a:noFill/>
          <a:ln w="9525" cap="flat" cmpd="sng">
            <a:solidFill>
              <a:srgbClr val="000000"/>
            </a:solidFill>
            <a:prstDash val="solid"/>
            <a:round/>
            <a:headEnd type="none" w="lg" len="lg"/>
            <a:tailEnd type="none" w="lg" len="lg"/>
          </a:ln>
        </p:spPr>
      </p:cxnSp>
      <p:cxnSp>
        <p:nvCxnSpPr>
          <p:cNvPr id="342" name="Shape 342"/>
          <p:cNvCxnSpPr/>
          <p:nvPr/>
        </p:nvCxnSpPr>
        <p:spPr>
          <a:xfrm rot="10800000" flipH="1">
            <a:off x="3606825" y="2935650"/>
            <a:ext cx="437700" cy="2018100"/>
          </a:xfrm>
          <a:prstGeom prst="straightConnector1">
            <a:avLst/>
          </a:prstGeom>
          <a:noFill/>
          <a:ln w="9525" cap="flat" cmpd="sng">
            <a:solidFill>
              <a:srgbClr val="000000"/>
            </a:solidFill>
            <a:prstDash val="solid"/>
            <a:round/>
            <a:headEnd type="none" w="lg" len="lg"/>
            <a:tailEnd type="none" w="lg" len="lg"/>
          </a:ln>
        </p:spPr>
      </p:cxnSp>
      <p:cxnSp>
        <p:nvCxnSpPr>
          <p:cNvPr id="343" name="Shape 343"/>
          <p:cNvCxnSpPr/>
          <p:nvPr/>
        </p:nvCxnSpPr>
        <p:spPr>
          <a:xfrm rot="10800000" flipH="1">
            <a:off x="3606825" y="3272550"/>
            <a:ext cx="448800" cy="1681200"/>
          </a:xfrm>
          <a:prstGeom prst="straightConnector1">
            <a:avLst/>
          </a:prstGeom>
          <a:noFill/>
          <a:ln w="9525" cap="flat" cmpd="sng">
            <a:solidFill>
              <a:srgbClr val="000000"/>
            </a:solidFill>
            <a:prstDash val="solid"/>
            <a:round/>
            <a:headEnd type="none" w="lg" len="lg"/>
            <a:tailEnd type="none" w="lg" len="lg"/>
          </a:ln>
        </p:spPr>
      </p:cxnSp>
      <p:cxnSp>
        <p:nvCxnSpPr>
          <p:cNvPr id="344" name="Shape 344"/>
          <p:cNvCxnSpPr>
            <a:stCxn id="224" idx="6"/>
            <a:endCxn id="240" idx="2"/>
          </p:cNvCxnSpPr>
          <p:nvPr/>
        </p:nvCxnSpPr>
        <p:spPr>
          <a:xfrm rot="10800000" flipH="1">
            <a:off x="3606825" y="3674250"/>
            <a:ext cx="423300" cy="1279500"/>
          </a:xfrm>
          <a:prstGeom prst="straightConnector1">
            <a:avLst/>
          </a:prstGeom>
          <a:noFill/>
          <a:ln w="9525" cap="flat" cmpd="sng">
            <a:solidFill>
              <a:srgbClr val="000000"/>
            </a:solidFill>
            <a:prstDash val="solid"/>
            <a:round/>
            <a:headEnd type="none" w="lg" len="lg"/>
            <a:tailEnd type="none" w="lg" len="lg"/>
          </a:ln>
        </p:spPr>
      </p:cxnSp>
      <p:cxnSp>
        <p:nvCxnSpPr>
          <p:cNvPr id="345" name="Shape 345"/>
          <p:cNvCxnSpPr>
            <a:stCxn id="224" idx="6"/>
            <a:endCxn id="241" idx="2"/>
          </p:cNvCxnSpPr>
          <p:nvPr/>
        </p:nvCxnSpPr>
        <p:spPr>
          <a:xfrm rot="10800000" flipH="1">
            <a:off x="3606825" y="4021050"/>
            <a:ext cx="423300" cy="932700"/>
          </a:xfrm>
          <a:prstGeom prst="straightConnector1">
            <a:avLst/>
          </a:prstGeom>
          <a:noFill/>
          <a:ln w="9525" cap="flat" cmpd="sng">
            <a:solidFill>
              <a:srgbClr val="000000"/>
            </a:solidFill>
            <a:prstDash val="solid"/>
            <a:round/>
            <a:headEnd type="none" w="lg" len="lg"/>
            <a:tailEnd type="none" w="lg" len="lg"/>
          </a:ln>
        </p:spPr>
      </p:cxnSp>
      <p:cxnSp>
        <p:nvCxnSpPr>
          <p:cNvPr id="346" name="Shape 346"/>
          <p:cNvCxnSpPr>
            <a:stCxn id="224" idx="6"/>
            <a:endCxn id="242" idx="2"/>
          </p:cNvCxnSpPr>
          <p:nvPr/>
        </p:nvCxnSpPr>
        <p:spPr>
          <a:xfrm rot="10800000" flipH="1">
            <a:off x="3606825" y="4367850"/>
            <a:ext cx="423300" cy="585900"/>
          </a:xfrm>
          <a:prstGeom prst="straightConnector1">
            <a:avLst/>
          </a:prstGeom>
          <a:noFill/>
          <a:ln w="9525" cap="flat" cmpd="sng">
            <a:solidFill>
              <a:srgbClr val="000000"/>
            </a:solidFill>
            <a:prstDash val="solid"/>
            <a:round/>
            <a:headEnd type="none" w="lg" len="lg"/>
            <a:tailEnd type="none" w="lg" len="lg"/>
          </a:ln>
        </p:spPr>
      </p:cxnSp>
      <p:cxnSp>
        <p:nvCxnSpPr>
          <p:cNvPr id="347" name="Shape 347"/>
          <p:cNvCxnSpPr>
            <a:stCxn id="224" idx="6"/>
            <a:endCxn id="243" idx="2"/>
          </p:cNvCxnSpPr>
          <p:nvPr/>
        </p:nvCxnSpPr>
        <p:spPr>
          <a:xfrm rot="10800000" flipH="1">
            <a:off x="3606825" y="4714650"/>
            <a:ext cx="423300" cy="239100"/>
          </a:xfrm>
          <a:prstGeom prst="straightConnector1">
            <a:avLst/>
          </a:prstGeom>
          <a:noFill/>
          <a:ln w="9525" cap="flat" cmpd="sng">
            <a:solidFill>
              <a:srgbClr val="000000"/>
            </a:solidFill>
            <a:prstDash val="solid"/>
            <a:round/>
            <a:headEnd type="none" w="lg" len="lg"/>
            <a:tailEnd type="none" w="lg" len="lg"/>
          </a:ln>
        </p:spPr>
      </p:cxnSp>
      <p:cxnSp>
        <p:nvCxnSpPr>
          <p:cNvPr id="348" name="Shape 348"/>
          <p:cNvCxnSpPr>
            <a:endCxn id="246" idx="2"/>
          </p:cNvCxnSpPr>
          <p:nvPr/>
        </p:nvCxnSpPr>
        <p:spPr>
          <a:xfrm>
            <a:off x="4218675" y="1946350"/>
            <a:ext cx="344400" cy="0"/>
          </a:xfrm>
          <a:prstGeom prst="straightConnector1">
            <a:avLst/>
          </a:prstGeom>
          <a:noFill/>
          <a:ln w="9525" cap="flat" cmpd="sng">
            <a:solidFill>
              <a:srgbClr val="000000"/>
            </a:solidFill>
            <a:prstDash val="solid"/>
            <a:round/>
            <a:headEnd type="none" w="lg" len="lg"/>
            <a:tailEnd type="none" w="lg" len="lg"/>
          </a:ln>
        </p:spPr>
      </p:cxnSp>
      <p:cxnSp>
        <p:nvCxnSpPr>
          <p:cNvPr id="349" name="Shape 349"/>
          <p:cNvCxnSpPr>
            <a:endCxn id="245" idx="2"/>
          </p:cNvCxnSpPr>
          <p:nvPr/>
        </p:nvCxnSpPr>
        <p:spPr>
          <a:xfrm>
            <a:off x="4229475" y="1957075"/>
            <a:ext cx="333600" cy="299100"/>
          </a:xfrm>
          <a:prstGeom prst="straightConnector1">
            <a:avLst/>
          </a:prstGeom>
          <a:noFill/>
          <a:ln w="9525" cap="flat" cmpd="sng">
            <a:solidFill>
              <a:srgbClr val="000000"/>
            </a:solidFill>
            <a:prstDash val="solid"/>
            <a:round/>
            <a:headEnd type="none" w="lg" len="lg"/>
            <a:tailEnd type="none" w="lg" len="lg"/>
          </a:ln>
        </p:spPr>
      </p:cxnSp>
      <p:cxnSp>
        <p:nvCxnSpPr>
          <p:cNvPr id="350" name="Shape 350"/>
          <p:cNvCxnSpPr>
            <a:endCxn id="247" idx="2"/>
          </p:cNvCxnSpPr>
          <p:nvPr/>
        </p:nvCxnSpPr>
        <p:spPr>
          <a:xfrm>
            <a:off x="4240275" y="1968100"/>
            <a:ext cx="322800" cy="597900"/>
          </a:xfrm>
          <a:prstGeom prst="straightConnector1">
            <a:avLst/>
          </a:prstGeom>
          <a:noFill/>
          <a:ln w="9525" cap="flat" cmpd="sng">
            <a:solidFill>
              <a:srgbClr val="000000"/>
            </a:solidFill>
            <a:prstDash val="solid"/>
            <a:round/>
            <a:headEnd type="none" w="lg" len="lg"/>
            <a:tailEnd type="none" w="lg" len="lg"/>
          </a:ln>
        </p:spPr>
      </p:cxnSp>
      <p:cxnSp>
        <p:nvCxnSpPr>
          <p:cNvPr id="351" name="Shape 351"/>
          <p:cNvCxnSpPr>
            <a:endCxn id="248" idx="1"/>
          </p:cNvCxnSpPr>
          <p:nvPr/>
        </p:nvCxnSpPr>
        <p:spPr>
          <a:xfrm>
            <a:off x="4218658" y="1978703"/>
            <a:ext cx="371700" cy="849600"/>
          </a:xfrm>
          <a:prstGeom prst="straightConnector1">
            <a:avLst/>
          </a:prstGeom>
          <a:noFill/>
          <a:ln w="9525" cap="flat" cmpd="sng">
            <a:solidFill>
              <a:srgbClr val="000000"/>
            </a:solidFill>
            <a:prstDash val="solid"/>
            <a:round/>
            <a:headEnd type="none" w="lg" len="lg"/>
            <a:tailEnd type="none" w="lg" len="lg"/>
          </a:ln>
        </p:spPr>
      </p:cxnSp>
      <p:cxnSp>
        <p:nvCxnSpPr>
          <p:cNvPr id="352" name="Shape 352"/>
          <p:cNvCxnSpPr>
            <a:endCxn id="249" idx="1"/>
          </p:cNvCxnSpPr>
          <p:nvPr/>
        </p:nvCxnSpPr>
        <p:spPr>
          <a:xfrm>
            <a:off x="4207858" y="1989853"/>
            <a:ext cx="382500" cy="1185300"/>
          </a:xfrm>
          <a:prstGeom prst="straightConnector1">
            <a:avLst/>
          </a:prstGeom>
          <a:noFill/>
          <a:ln w="9525" cap="flat" cmpd="sng">
            <a:solidFill>
              <a:srgbClr val="000000"/>
            </a:solidFill>
            <a:prstDash val="solid"/>
            <a:round/>
            <a:headEnd type="none" w="lg" len="lg"/>
            <a:tailEnd type="none" w="lg" len="lg"/>
          </a:ln>
        </p:spPr>
      </p:cxnSp>
      <p:cxnSp>
        <p:nvCxnSpPr>
          <p:cNvPr id="353" name="Shape 353"/>
          <p:cNvCxnSpPr>
            <a:endCxn id="250" idx="1"/>
          </p:cNvCxnSpPr>
          <p:nvPr/>
        </p:nvCxnSpPr>
        <p:spPr>
          <a:xfrm>
            <a:off x="4218658" y="2000465"/>
            <a:ext cx="371700" cy="1589100"/>
          </a:xfrm>
          <a:prstGeom prst="straightConnector1">
            <a:avLst/>
          </a:prstGeom>
          <a:noFill/>
          <a:ln w="9525" cap="flat" cmpd="sng">
            <a:solidFill>
              <a:srgbClr val="000000"/>
            </a:solidFill>
            <a:prstDash val="solid"/>
            <a:round/>
            <a:headEnd type="none" w="lg" len="lg"/>
            <a:tailEnd type="none" w="lg" len="lg"/>
          </a:ln>
        </p:spPr>
      </p:cxnSp>
      <p:cxnSp>
        <p:nvCxnSpPr>
          <p:cNvPr id="354" name="Shape 354"/>
          <p:cNvCxnSpPr>
            <a:endCxn id="251" idx="1"/>
          </p:cNvCxnSpPr>
          <p:nvPr/>
        </p:nvCxnSpPr>
        <p:spPr>
          <a:xfrm>
            <a:off x="4207858" y="1989715"/>
            <a:ext cx="382500" cy="1946700"/>
          </a:xfrm>
          <a:prstGeom prst="straightConnector1">
            <a:avLst/>
          </a:prstGeom>
          <a:noFill/>
          <a:ln w="9525" cap="flat" cmpd="sng">
            <a:solidFill>
              <a:srgbClr val="000000"/>
            </a:solidFill>
            <a:prstDash val="solid"/>
            <a:round/>
            <a:headEnd type="none" w="lg" len="lg"/>
            <a:tailEnd type="none" w="lg" len="lg"/>
          </a:ln>
        </p:spPr>
      </p:cxnSp>
      <p:cxnSp>
        <p:nvCxnSpPr>
          <p:cNvPr id="355" name="Shape 355"/>
          <p:cNvCxnSpPr>
            <a:endCxn id="252" idx="2"/>
          </p:cNvCxnSpPr>
          <p:nvPr/>
        </p:nvCxnSpPr>
        <p:spPr>
          <a:xfrm>
            <a:off x="4207875" y="2022400"/>
            <a:ext cx="355200" cy="2345400"/>
          </a:xfrm>
          <a:prstGeom prst="straightConnector1">
            <a:avLst/>
          </a:prstGeom>
          <a:noFill/>
          <a:ln w="9525" cap="flat" cmpd="sng">
            <a:solidFill>
              <a:srgbClr val="000000"/>
            </a:solidFill>
            <a:prstDash val="solid"/>
            <a:round/>
            <a:headEnd type="none" w="lg" len="lg"/>
            <a:tailEnd type="none" w="lg" len="lg"/>
          </a:ln>
        </p:spPr>
      </p:cxnSp>
      <p:cxnSp>
        <p:nvCxnSpPr>
          <p:cNvPr id="356" name="Shape 356"/>
          <p:cNvCxnSpPr>
            <a:endCxn id="253" idx="1"/>
          </p:cNvCxnSpPr>
          <p:nvPr/>
        </p:nvCxnSpPr>
        <p:spPr>
          <a:xfrm>
            <a:off x="4218658" y="2011415"/>
            <a:ext cx="371700" cy="2618700"/>
          </a:xfrm>
          <a:prstGeom prst="straightConnector1">
            <a:avLst/>
          </a:prstGeom>
          <a:noFill/>
          <a:ln w="9525" cap="flat" cmpd="sng">
            <a:solidFill>
              <a:srgbClr val="000000"/>
            </a:solidFill>
            <a:prstDash val="solid"/>
            <a:round/>
            <a:headEnd type="none" w="lg" len="lg"/>
            <a:tailEnd type="none" w="lg" len="lg"/>
          </a:ln>
        </p:spPr>
      </p:cxnSp>
      <p:cxnSp>
        <p:nvCxnSpPr>
          <p:cNvPr id="357" name="Shape 357"/>
          <p:cNvCxnSpPr>
            <a:endCxn id="246" idx="2"/>
          </p:cNvCxnSpPr>
          <p:nvPr/>
        </p:nvCxnSpPr>
        <p:spPr>
          <a:xfrm rot="10800000" flipH="1">
            <a:off x="4207875" y="1946350"/>
            <a:ext cx="355200" cy="336900"/>
          </a:xfrm>
          <a:prstGeom prst="straightConnector1">
            <a:avLst/>
          </a:prstGeom>
          <a:noFill/>
          <a:ln w="9525" cap="flat" cmpd="sng">
            <a:solidFill>
              <a:srgbClr val="000000"/>
            </a:solidFill>
            <a:prstDash val="solid"/>
            <a:round/>
            <a:headEnd type="none" w="lg" len="lg"/>
            <a:tailEnd type="none" w="lg" len="lg"/>
          </a:ln>
        </p:spPr>
      </p:cxnSp>
      <p:cxnSp>
        <p:nvCxnSpPr>
          <p:cNvPr id="358" name="Shape 358"/>
          <p:cNvCxnSpPr>
            <a:endCxn id="245" idx="2"/>
          </p:cNvCxnSpPr>
          <p:nvPr/>
        </p:nvCxnSpPr>
        <p:spPr>
          <a:xfrm rot="10800000" flipH="1">
            <a:off x="4164375" y="2256175"/>
            <a:ext cx="398700" cy="48900"/>
          </a:xfrm>
          <a:prstGeom prst="straightConnector1">
            <a:avLst/>
          </a:prstGeom>
          <a:noFill/>
          <a:ln w="9525" cap="flat" cmpd="sng">
            <a:solidFill>
              <a:srgbClr val="000000"/>
            </a:solidFill>
            <a:prstDash val="solid"/>
            <a:round/>
            <a:headEnd type="none" w="lg" len="lg"/>
            <a:tailEnd type="none" w="lg" len="lg"/>
          </a:ln>
        </p:spPr>
      </p:cxnSp>
      <p:cxnSp>
        <p:nvCxnSpPr>
          <p:cNvPr id="359" name="Shape 359"/>
          <p:cNvCxnSpPr>
            <a:endCxn id="247" idx="2"/>
          </p:cNvCxnSpPr>
          <p:nvPr/>
        </p:nvCxnSpPr>
        <p:spPr>
          <a:xfrm>
            <a:off x="4240275" y="2283400"/>
            <a:ext cx="322800" cy="282600"/>
          </a:xfrm>
          <a:prstGeom prst="straightConnector1">
            <a:avLst/>
          </a:prstGeom>
          <a:noFill/>
          <a:ln w="9525" cap="flat" cmpd="sng">
            <a:solidFill>
              <a:srgbClr val="000000"/>
            </a:solidFill>
            <a:prstDash val="solid"/>
            <a:round/>
            <a:headEnd type="none" w="lg" len="lg"/>
            <a:tailEnd type="none" w="lg" len="lg"/>
          </a:ln>
        </p:spPr>
      </p:cxnSp>
      <p:cxnSp>
        <p:nvCxnSpPr>
          <p:cNvPr id="360" name="Shape 360"/>
          <p:cNvCxnSpPr>
            <a:endCxn id="248" idx="1"/>
          </p:cNvCxnSpPr>
          <p:nvPr/>
        </p:nvCxnSpPr>
        <p:spPr>
          <a:xfrm>
            <a:off x="4218658" y="2272403"/>
            <a:ext cx="371700" cy="555900"/>
          </a:xfrm>
          <a:prstGeom prst="straightConnector1">
            <a:avLst/>
          </a:prstGeom>
          <a:noFill/>
          <a:ln w="9525" cap="flat" cmpd="sng">
            <a:solidFill>
              <a:srgbClr val="000000"/>
            </a:solidFill>
            <a:prstDash val="solid"/>
            <a:round/>
            <a:headEnd type="none" w="lg" len="lg"/>
            <a:tailEnd type="none" w="lg" len="lg"/>
          </a:ln>
        </p:spPr>
      </p:cxnSp>
      <p:cxnSp>
        <p:nvCxnSpPr>
          <p:cNvPr id="361" name="Shape 361"/>
          <p:cNvCxnSpPr>
            <a:endCxn id="249" idx="1"/>
          </p:cNvCxnSpPr>
          <p:nvPr/>
        </p:nvCxnSpPr>
        <p:spPr>
          <a:xfrm>
            <a:off x="4229458" y="2283253"/>
            <a:ext cx="360900" cy="891900"/>
          </a:xfrm>
          <a:prstGeom prst="straightConnector1">
            <a:avLst/>
          </a:prstGeom>
          <a:noFill/>
          <a:ln w="9525" cap="flat" cmpd="sng">
            <a:solidFill>
              <a:srgbClr val="000000"/>
            </a:solidFill>
            <a:prstDash val="solid"/>
            <a:round/>
            <a:headEnd type="none" w="lg" len="lg"/>
            <a:tailEnd type="none" w="lg" len="lg"/>
          </a:ln>
        </p:spPr>
      </p:cxnSp>
      <p:cxnSp>
        <p:nvCxnSpPr>
          <p:cNvPr id="362" name="Shape 362"/>
          <p:cNvCxnSpPr>
            <a:endCxn id="250" idx="1"/>
          </p:cNvCxnSpPr>
          <p:nvPr/>
        </p:nvCxnSpPr>
        <p:spPr>
          <a:xfrm>
            <a:off x="4240258" y="2283365"/>
            <a:ext cx="350100" cy="1306200"/>
          </a:xfrm>
          <a:prstGeom prst="straightConnector1">
            <a:avLst/>
          </a:prstGeom>
          <a:noFill/>
          <a:ln w="9525" cap="flat" cmpd="sng">
            <a:solidFill>
              <a:srgbClr val="000000"/>
            </a:solidFill>
            <a:prstDash val="solid"/>
            <a:round/>
            <a:headEnd type="none" w="lg" len="lg"/>
            <a:tailEnd type="none" w="lg" len="lg"/>
          </a:ln>
        </p:spPr>
      </p:cxnSp>
      <p:cxnSp>
        <p:nvCxnSpPr>
          <p:cNvPr id="363" name="Shape 363"/>
          <p:cNvCxnSpPr>
            <a:endCxn id="251" idx="1"/>
          </p:cNvCxnSpPr>
          <p:nvPr/>
        </p:nvCxnSpPr>
        <p:spPr>
          <a:xfrm>
            <a:off x="4251358" y="2261515"/>
            <a:ext cx="339000" cy="1674900"/>
          </a:xfrm>
          <a:prstGeom prst="straightConnector1">
            <a:avLst/>
          </a:prstGeom>
          <a:noFill/>
          <a:ln w="9525" cap="flat" cmpd="sng">
            <a:solidFill>
              <a:srgbClr val="000000"/>
            </a:solidFill>
            <a:prstDash val="solid"/>
            <a:round/>
            <a:headEnd type="none" w="lg" len="lg"/>
            <a:tailEnd type="none" w="lg" len="lg"/>
          </a:ln>
        </p:spPr>
      </p:cxnSp>
      <p:cxnSp>
        <p:nvCxnSpPr>
          <p:cNvPr id="364" name="Shape 364"/>
          <p:cNvCxnSpPr>
            <a:endCxn id="251" idx="1"/>
          </p:cNvCxnSpPr>
          <p:nvPr/>
        </p:nvCxnSpPr>
        <p:spPr>
          <a:xfrm>
            <a:off x="4251358" y="2272315"/>
            <a:ext cx="339000" cy="1664100"/>
          </a:xfrm>
          <a:prstGeom prst="straightConnector1">
            <a:avLst/>
          </a:prstGeom>
          <a:noFill/>
          <a:ln w="9525" cap="flat" cmpd="sng">
            <a:solidFill>
              <a:srgbClr val="000000"/>
            </a:solidFill>
            <a:prstDash val="solid"/>
            <a:round/>
            <a:headEnd type="none" w="lg" len="lg"/>
            <a:tailEnd type="none" w="lg" len="lg"/>
          </a:ln>
        </p:spPr>
      </p:cxnSp>
      <p:cxnSp>
        <p:nvCxnSpPr>
          <p:cNvPr id="365" name="Shape 365"/>
          <p:cNvCxnSpPr>
            <a:endCxn id="252" idx="1"/>
          </p:cNvCxnSpPr>
          <p:nvPr/>
        </p:nvCxnSpPr>
        <p:spPr>
          <a:xfrm>
            <a:off x="4240258" y="2294265"/>
            <a:ext cx="350100" cy="1989000"/>
          </a:xfrm>
          <a:prstGeom prst="straightConnector1">
            <a:avLst/>
          </a:prstGeom>
          <a:noFill/>
          <a:ln w="9525" cap="flat" cmpd="sng">
            <a:solidFill>
              <a:srgbClr val="000000"/>
            </a:solidFill>
            <a:prstDash val="solid"/>
            <a:round/>
            <a:headEnd type="none" w="lg" len="lg"/>
            <a:tailEnd type="none" w="lg" len="lg"/>
          </a:ln>
        </p:spPr>
      </p:cxnSp>
      <p:cxnSp>
        <p:nvCxnSpPr>
          <p:cNvPr id="366" name="Shape 366"/>
          <p:cNvCxnSpPr>
            <a:endCxn id="253" idx="1"/>
          </p:cNvCxnSpPr>
          <p:nvPr/>
        </p:nvCxnSpPr>
        <p:spPr>
          <a:xfrm>
            <a:off x="4218658" y="2283215"/>
            <a:ext cx="371700" cy="2346900"/>
          </a:xfrm>
          <a:prstGeom prst="straightConnector1">
            <a:avLst/>
          </a:prstGeom>
          <a:noFill/>
          <a:ln w="9525" cap="flat" cmpd="sng">
            <a:solidFill>
              <a:srgbClr val="000000"/>
            </a:solidFill>
            <a:prstDash val="solid"/>
            <a:round/>
            <a:headEnd type="none" w="lg" len="lg"/>
            <a:tailEnd type="none" w="lg" len="lg"/>
          </a:ln>
        </p:spPr>
      </p:cxnSp>
      <p:cxnSp>
        <p:nvCxnSpPr>
          <p:cNvPr id="367" name="Shape 367"/>
          <p:cNvCxnSpPr>
            <a:endCxn id="246" idx="2"/>
          </p:cNvCxnSpPr>
          <p:nvPr/>
        </p:nvCxnSpPr>
        <p:spPr>
          <a:xfrm rot="10800000" flipH="1">
            <a:off x="4196775" y="1946350"/>
            <a:ext cx="366300" cy="630600"/>
          </a:xfrm>
          <a:prstGeom prst="straightConnector1">
            <a:avLst/>
          </a:prstGeom>
          <a:noFill/>
          <a:ln w="9525" cap="flat" cmpd="sng">
            <a:solidFill>
              <a:srgbClr val="000000"/>
            </a:solidFill>
            <a:prstDash val="solid"/>
            <a:round/>
            <a:headEnd type="none" w="lg" len="lg"/>
            <a:tailEnd type="none" w="lg" len="lg"/>
          </a:ln>
        </p:spPr>
      </p:cxnSp>
      <p:cxnSp>
        <p:nvCxnSpPr>
          <p:cNvPr id="368" name="Shape 368"/>
          <p:cNvCxnSpPr>
            <a:endCxn id="245" idx="2"/>
          </p:cNvCxnSpPr>
          <p:nvPr/>
        </p:nvCxnSpPr>
        <p:spPr>
          <a:xfrm rot="10800000" flipH="1">
            <a:off x="4207875" y="2256175"/>
            <a:ext cx="355200" cy="353400"/>
          </a:xfrm>
          <a:prstGeom prst="straightConnector1">
            <a:avLst/>
          </a:prstGeom>
          <a:noFill/>
          <a:ln w="9525" cap="flat" cmpd="sng">
            <a:solidFill>
              <a:srgbClr val="000000"/>
            </a:solidFill>
            <a:prstDash val="solid"/>
            <a:round/>
            <a:headEnd type="none" w="lg" len="lg"/>
            <a:tailEnd type="none" w="lg" len="lg"/>
          </a:ln>
        </p:spPr>
      </p:cxnSp>
      <p:cxnSp>
        <p:nvCxnSpPr>
          <p:cNvPr id="369" name="Shape 369"/>
          <p:cNvCxnSpPr>
            <a:endCxn id="247" idx="2"/>
          </p:cNvCxnSpPr>
          <p:nvPr/>
        </p:nvCxnSpPr>
        <p:spPr>
          <a:xfrm>
            <a:off x="4185975" y="2555200"/>
            <a:ext cx="377100" cy="10800"/>
          </a:xfrm>
          <a:prstGeom prst="straightConnector1">
            <a:avLst/>
          </a:prstGeom>
          <a:noFill/>
          <a:ln w="9525" cap="flat" cmpd="sng">
            <a:solidFill>
              <a:srgbClr val="000000"/>
            </a:solidFill>
            <a:prstDash val="solid"/>
            <a:round/>
            <a:headEnd type="none" w="lg" len="lg"/>
            <a:tailEnd type="none" w="lg" len="lg"/>
          </a:ln>
        </p:spPr>
      </p:cxnSp>
      <p:cxnSp>
        <p:nvCxnSpPr>
          <p:cNvPr id="370" name="Shape 370"/>
          <p:cNvCxnSpPr>
            <a:endCxn id="248" idx="2"/>
          </p:cNvCxnSpPr>
          <p:nvPr/>
        </p:nvCxnSpPr>
        <p:spPr>
          <a:xfrm>
            <a:off x="4218675" y="2587638"/>
            <a:ext cx="344400" cy="325200"/>
          </a:xfrm>
          <a:prstGeom prst="straightConnector1">
            <a:avLst/>
          </a:prstGeom>
          <a:noFill/>
          <a:ln w="9525" cap="flat" cmpd="sng">
            <a:solidFill>
              <a:srgbClr val="000000"/>
            </a:solidFill>
            <a:prstDash val="solid"/>
            <a:round/>
            <a:headEnd type="none" w="lg" len="lg"/>
            <a:tailEnd type="none" w="lg" len="lg"/>
          </a:ln>
        </p:spPr>
      </p:cxnSp>
      <p:cxnSp>
        <p:nvCxnSpPr>
          <p:cNvPr id="371" name="Shape 371"/>
          <p:cNvCxnSpPr>
            <a:endCxn id="249" idx="2"/>
          </p:cNvCxnSpPr>
          <p:nvPr/>
        </p:nvCxnSpPr>
        <p:spPr>
          <a:xfrm>
            <a:off x="4240275" y="2641988"/>
            <a:ext cx="322800" cy="617700"/>
          </a:xfrm>
          <a:prstGeom prst="straightConnector1">
            <a:avLst/>
          </a:prstGeom>
          <a:noFill/>
          <a:ln w="9525" cap="flat" cmpd="sng">
            <a:solidFill>
              <a:srgbClr val="000000"/>
            </a:solidFill>
            <a:prstDash val="solid"/>
            <a:round/>
            <a:headEnd type="none" w="lg" len="lg"/>
            <a:tailEnd type="none" w="lg" len="lg"/>
          </a:ln>
        </p:spPr>
      </p:cxnSp>
      <p:cxnSp>
        <p:nvCxnSpPr>
          <p:cNvPr id="372" name="Shape 372"/>
          <p:cNvCxnSpPr>
            <a:endCxn id="250" idx="3"/>
          </p:cNvCxnSpPr>
          <p:nvPr/>
        </p:nvCxnSpPr>
        <p:spPr>
          <a:xfrm>
            <a:off x="4196758" y="2642035"/>
            <a:ext cx="393600" cy="1116600"/>
          </a:xfrm>
          <a:prstGeom prst="straightConnector1">
            <a:avLst/>
          </a:prstGeom>
          <a:noFill/>
          <a:ln w="9525" cap="flat" cmpd="sng">
            <a:solidFill>
              <a:srgbClr val="000000"/>
            </a:solidFill>
            <a:prstDash val="solid"/>
            <a:round/>
            <a:headEnd type="none" w="lg" len="lg"/>
            <a:tailEnd type="none" w="lg" len="lg"/>
          </a:ln>
        </p:spPr>
      </p:cxnSp>
      <p:cxnSp>
        <p:nvCxnSpPr>
          <p:cNvPr id="373" name="Shape 373"/>
          <p:cNvCxnSpPr>
            <a:endCxn id="251" idx="2"/>
          </p:cNvCxnSpPr>
          <p:nvPr/>
        </p:nvCxnSpPr>
        <p:spPr>
          <a:xfrm>
            <a:off x="4196775" y="2663750"/>
            <a:ext cx="366300" cy="1357200"/>
          </a:xfrm>
          <a:prstGeom prst="straightConnector1">
            <a:avLst/>
          </a:prstGeom>
          <a:noFill/>
          <a:ln w="9525" cap="flat" cmpd="sng">
            <a:solidFill>
              <a:srgbClr val="000000"/>
            </a:solidFill>
            <a:prstDash val="solid"/>
            <a:round/>
            <a:headEnd type="none" w="lg" len="lg"/>
            <a:tailEnd type="none" w="lg" len="lg"/>
          </a:ln>
        </p:spPr>
      </p:cxnSp>
      <p:cxnSp>
        <p:nvCxnSpPr>
          <p:cNvPr id="374" name="Shape 374"/>
          <p:cNvCxnSpPr>
            <a:endCxn id="252" idx="1"/>
          </p:cNvCxnSpPr>
          <p:nvPr/>
        </p:nvCxnSpPr>
        <p:spPr>
          <a:xfrm>
            <a:off x="4207858" y="2641965"/>
            <a:ext cx="382500" cy="1641300"/>
          </a:xfrm>
          <a:prstGeom prst="straightConnector1">
            <a:avLst/>
          </a:prstGeom>
          <a:noFill/>
          <a:ln w="9525" cap="flat" cmpd="sng">
            <a:solidFill>
              <a:srgbClr val="000000"/>
            </a:solidFill>
            <a:prstDash val="solid"/>
            <a:round/>
            <a:headEnd type="none" w="lg" len="lg"/>
            <a:tailEnd type="none" w="lg" len="lg"/>
          </a:ln>
        </p:spPr>
      </p:cxnSp>
      <p:cxnSp>
        <p:nvCxnSpPr>
          <p:cNvPr id="375" name="Shape 375"/>
          <p:cNvCxnSpPr>
            <a:endCxn id="253" idx="1"/>
          </p:cNvCxnSpPr>
          <p:nvPr/>
        </p:nvCxnSpPr>
        <p:spPr>
          <a:xfrm>
            <a:off x="4196758" y="2631215"/>
            <a:ext cx="393600" cy="1998900"/>
          </a:xfrm>
          <a:prstGeom prst="straightConnector1">
            <a:avLst/>
          </a:prstGeom>
          <a:noFill/>
          <a:ln w="9525" cap="flat" cmpd="sng">
            <a:solidFill>
              <a:srgbClr val="000000"/>
            </a:solidFill>
            <a:prstDash val="solid"/>
            <a:round/>
            <a:headEnd type="none" w="lg" len="lg"/>
            <a:tailEnd type="none" w="lg" len="lg"/>
          </a:ln>
        </p:spPr>
      </p:cxnSp>
      <p:cxnSp>
        <p:nvCxnSpPr>
          <p:cNvPr id="376" name="Shape 376"/>
          <p:cNvCxnSpPr>
            <a:endCxn id="246" idx="2"/>
          </p:cNvCxnSpPr>
          <p:nvPr/>
        </p:nvCxnSpPr>
        <p:spPr>
          <a:xfrm rot="10800000" flipH="1">
            <a:off x="4218675" y="1946350"/>
            <a:ext cx="344400" cy="1000200"/>
          </a:xfrm>
          <a:prstGeom prst="straightConnector1">
            <a:avLst/>
          </a:prstGeom>
          <a:noFill/>
          <a:ln w="9525" cap="flat" cmpd="sng">
            <a:solidFill>
              <a:srgbClr val="000000"/>
            </a:solidFill>
            <a:prstDash val="solid"/>
            <a:round/>
            <a:headEnd type="none" w="lg" len="lg"/>
            <a:tailEnd type="none" w="lg" len="lg"/>
          </a:ln>
        </p:spPr>
      </p:cxnSp>
      <p:cxnSp>
        <p:nvCxnSpPr>
          <p:cNvPr id="377" name="Shape 377"/>
          <p:cNvCxnSpPr>
            <a:endCxn id="245" idx="2"/>
          </p:cNvCxnSpPr>
          <p:nvPr/>
        </p:nvCxnSpPr>
        <p:spPr>
          <a:xfrm rot="10800000" flipH="1">
            <a:off x="4196775" y="2256175"/>
            <a:ext cx="366300" cy="701100"/>
          </a:xfrm>
          <a:prstGeom prst="straightConnector1">
            <a:avLst/>
          </a:prstGeom>
          <a:noFill/>
          <a:ln w="9525" cap="flat" cmpd="sng">
            <a:solidFill>
              <a:srgbClr val="000000"/>
            </a:solidFill>
            <a:prstDash val="solid"/>
            <a:round/>
            <a:headEnd type="none" w="lg" len="lg"/>
            <a:tailEnd type="none" w="lg" len="lg"/>
          </a:ln>
        </p:spPr>
      </p:cxnSp>
      <p:cxnSp>
        <p:nvCxnSpPr>
          <p:cNvPr id="378" name="Shape 378"/>
          <p:cNvCxnSpPr>
            <a:endCxn id="247" idx="2"/>
          </p:cNvCxnSpPr>
          <p:nvPr/>
        </p:nvCxnSpPr>
        <p:spPr>
          <a:xfrm rot="10800000" flipH="1">
            <a:off x="4240275" y="2566000"/>
            <a:ext cx="322800" cy="380400"/>
          </a:xfrm>
          <a:prstGeom prst="straightConnector1">
            <a:avLst/>
          </a:prstGeom>
          <a:noFill/>
          <a:ln w="9525" cap="flat" cmpd="sng">
            <a:solidFill>
              <a:srgbClr val="000000"/>
            </a:solidFill>
            <a:prstDash val="solid"/>
            <a:round/>
            <a:headEnd type="none" w="lg" len="lg"/>
            <a:tailEnd type="none" w="lg" len="lg"/>
          </a:ln>
        </p:spPr>
      </p:cxnSp>
      <p:cxnSp>
        <p:nvCxnSpPr>
          <p:cNvPr id="379" name="Shape 379"/>
          <p:cNvCxnSpPr>
            <a:endCxn id="248" idx="2"/>
          </p:cNvCxnSpPr>
          <p:nvPr/>
        </p:nvCxnSpPr>
        <p:spPr>
          <a:xfrm rot="10800000" flipH="1">
            <a:off x="4229475" y="2912838"/>
            <a:ext cx="333600" cy="12000"/>
          </a:xfrm>
          <a:prstGeom prst="straightConnector1">
            <a:avLst/>
          </a:prstGeom>
          <a:noFill/>
          <a:ln w="9525" cap="flat" cmpd="sng">
            <a:solidFill>
              <a:srgbClr val="000000"/>
            </a:solidFill>
            <a:prstDash val="solid"/>
            <a:round/>
            <a:headEnd type="none" w="lg" len="lg"/>
            <a:tailEnd type="none" w="lg" len="lg"/>
          </a:ln>
        </p:spPr>
      </p:cxnSp>
      <p:cxnSp>
        <p:nvCxnSpPr>
          <p:cNvPr id="380" name="Shape 380"/>
          <p:cNvCxnSpPr>
            <a:endCxn id="249" idx="2"/>
          </p:cNvCxnSpPr>
          <p:nvPr/>
        </p:nvCxnSpPr>
        <p:spPr>
          <a:xfrm>
            <a:off x="4196775" y="2924888"/>
            <a:ext cx="366300" cy="334800"/>
          </a:xfrm>
          <a:prstGeom prst="straightConnector1">
            <a:avLst/>
          </a:prstGeom>
          <a:noFill/>
          <a:ln w="9525" cap="flat" cmpd="sng">
            <a:solidFill>
              <a:srgbClr val="000000"/>
            </a:solidFill>
            <a:prstDash val="solid"/>
            <a:round/>
            <a:headEnd type="none" w="lg" len="lg"/>
            <a:tailEnd type="none" w="lg" len="lg"/>
          </a:ln>
        </p:spPr>
      </p:cxnSp>
      <p:cxnSp>
        <p:nvCxnSpPr>
          <p:cNvPr id="381" name="Shape 381"/>
          <p:cNvCxnSpPr>
            <a:endCxn id="250" idx="2"/>
          </p:cNvCxnSpPr>
          <p:nvPr/>
        </p:nvCxnSpPr>
        <p:spPr>
          <a:xfrm>
            <a:off x="4229475" y="2946600"/>
            <a:ext cx="333600" cy="727500"/>
          </a:xfrm>
          <a:prstGeom prst="straightConnector1">
            <a:avLst/>
          </a:prstGeom>
          <a:noFill/>
          <a:ln w="9525" cap="flat" cmpd="sng">
            <a:solidFill>
              <a:srgbClr val="000000"/>
            </a:solidFill>
            <a:prstDash val="solid"/>
            <a:round/>
            <a:headEnd type="none" w="lg" len="lg"/>
            <a:tailEnd type="none" w="lg" len="lg"/>
          </a:ln>
        </p:spPr>
      </p:cxnSp>
      <p:cxnSp>
        <p:nvCxnSpPr>
          <p:cNvPr id="382" name="Shape 382"/>
          <p:cNvCxnSpPr>
            <a:endCxn id="251" idx="2"/>
          </p:cNvCxnSpPr>
          <p:nvPr/>
        </p:nvCxnSpPr>
        <p:spPr>
          <a:xfrm>
            <a:off x="4196775" y="2935550"/>
            <a:ext cx="366300" cy="1085400"/>
          </a:xfrm>
          <a:prstGeom prst="straightConnector1">
            <a:avLst/>
          </a:prstGeom>
          <a:noFill/>
          <a:ln w="9525" cap="flat" cmpd="sng">
            <a:solidFill>
              <a:srgbClr val="000000"/>
            </a:solidFill>
            <a:prstDash val="solid"/>
            <a:round/>
            <a:headEnd type="none" w="lg" len="lg"/>
            <a:tailEnd type="none" w="lg" len="lg"/>
          </a:ln>
        </p:spPr>
      </p:cxnSp>
      <p:cxnSp>
        <p:nvCxnSpPr>
          <p:cNvPr id="383" name="Shape 383"/>
          <p:cNvCxnSpPr>
            <a:endCxn id="252" idx="2"/>
          </p:cNvCxnSpPr>
          <p:nvPr/>
        </p:nvCxnSpPr>
        <p:spPr>
          <a:xfrm>
            <a:off x="4196775" y="2957500"/>
            <a:ext cx="366300" cy="1410300"/>
          </a:xfrm>
          <a:prstGeom prst="straightConnector1">
            <a:avLst/>
          </a:prstGeom>
          <a:noFill/>
          <a:ln w="9525" cap="flat" cmpd="sng">
            <a:solidFill>
              <a:srgbClr val="000000"/>
            </a:solidFill>
            <a:prstDash val="solid"/>
            <a:round/>
            <a:headEnd type="none" w="lg" len="lg"/>
            <a:tailEnd type="none" w="lg" len="lg"/>
          </a:ln>
        </p:spPr>
      </p:cxnSp>
      <p:cxnSp>
        <p:nvCxnSpPr>
          <p:cNvPr id="384" name="Shape 384"/>
          <p:cNvCxnSpPr>
            <a:endCxn id="253" idx="2"/>
          </p:cNvCxnSpPr>
          <p:nvPr/>
        </p:nvCxnSpPr>
        <p:spPr>
          <a:xfrm>
            <a:off x="4185975" y="2957550"/>
            <a:ext cx="377100" cy="1757100"/>
          </a:xfrm>
          <a:prstGeom prst="straightConnector1">
            <a:avLst/>
          </a:prstGeom>
          <a:noFill/>
          <a:ln w="9525" cap="flat" cmpd="sng">
            <a:solidFill>
              <a:srgbClr val="000000"/>
            </a:solidFill>
            <a:prstDash val="solid"/>
            <a:round/>
            <a:headEnd type="none" w="lg" len="lg"/>
            <a:tailEnd type="none" w="lg" len="lg"/>
          </a:ln>
        </p:spPr>
      </p:cxnSp>
      <p:cxnSp>
        <p:nvCxnSpPr>
          <p:cNvPr id="385" name="Shape 385"/>
          <p:cNvCxnSpPr>
            <a:endCxn id="246" idx="2"/>
          </p:cNvCxnSpPr>
          <p:nvPr/>
        </p:nvCxnSpPr>
        <p:spPr>
          <a:xfrm rot="10800000" flipH="1">
            <a:off x="4196775" y="1946350"/>
            <a:ext cx="366300" cy="1326300"/>
          </a:xfrm>
          <a:prstGeom prst="straightConnector1">
            <a:avLst/>
          </a:prstGeom>
          <a:noFill/>
          <a:ln w="9525" cap="flat" cmpd="sng">
            <a:solidFill>
              <a:srgbClr val="000000"/>
            </a:solidFill>
            <a:prstDash val="solid"/>
            <a:round/>
            <a:headEnd type="none" w="lg" len="lg"/>
            <a:tailEnd type="none" w="lg" len="lg"/>
          </a:ln>
        </p:spPr>
      </p:cxnSp>
      <p:cxnSp>
        <p:nvCxnSpPr>
          <p:cNvPr id="386" name="Shape 386"/>
          <p:cNvCxnSpPr>
            <a:endCxn id="245" idx="2"/>
          </p:cNvCxnSpPr>
          <p:nvPr/>
        </p:nvCxnSpPr>
        <p:spPr>
          <a:xfrm rot="10800000" flipH="1">
            <a:off x="4218675" y="2256175"/>
            <a:ext cx="344400" cy="1016400"/>
          </a:xfrm>
          <a:prstGeom prst="straightConnector1">
            <a:avLst/>
          </a:prstGeom>
          <a:noFill/>
          <a:ln w="9525" cap="flat" cmpd="sng">
            <a:solidFill>
              <a:srgbClr val="000000"/>
            </a:solidFill>
            <a:prstDash val="solid"/>
            <a:round/>
            <a:headEnd type="none" w="lg" len="lg"/>
            <a:tailEnd type="none" w="lg" len="lg"/>
          </a:ln>
        </p:spPr>
      </p:cxnSp>
      <p:cxnSp>
        <p:nvCxnSpPr>
          <p:cNvPr id="387" name="Shape 387"/>
          <p:cNvCxnSpPr>
            <a:stCxn id="239" idx="6"/>
            <a:endCxn id="247" idx="2"/>
          </p:cNvCxnSpPr>
          <p:nvPr/>
        </p:nvCxnSpPr>
        <p:spPr>
          <a:xfrm rot="10800000" flipH="1">
            <a:off x="4216425" y="2566088"/>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388" name="Shape 388"/>
          <p:cNvCxnSpPr>
            <a:endCxn id="248" idx="2"/>
          </p:cNvCxnSpPr>
          <p:nvPr/>
        </p:nvCxnSpPr>
        <p:spPr>
          <a:xfrm rot="10800000" flipH="1">
            <a:off x="4207875" y="2912838"/>
            <a:ext cx="355200" cy="360000"/>
          </a:xfrm>
          <a:prstGeom prst="straightConnector1">
            <a:avLst/>
          </a:prstGeom>
          <a:noFill/>
          <a:ln w="9525" cap="flat" cmpd="sng">
            <a:solidFill>
              <a:srgbClr val="000000"/>
            </a:solidFill>
            <a:prstDash val="solid"/>
            <a:round/>
            <a:headEnd type="none" w="lg" len="lg"/>
            <a:tailEnd type="none" w="lg" len="lg"/>
          </a:ln>
        </p:spPr>
      </p:cxnSp>
      <p:cxnSp>
        <p:nvCxnSpPr>
          <p:cNvPr id="389" name="Shape 389"/>
          <p:cNvCxnSpPr>
            <a:endCxn id="249" idx="2"/>
          </p:cNvCxnSpPr>
          <p:nvPr/>
        </p:nvCxnSpPr>
        <p:spPr>
          <a:xfrm rot="10800000" flipH="1">
            <a:off x="4229475" y="3259688"/>
            <a:ext cx="333600" cy="12900"/>
          </a:xfrm>
          <a:prstGeom prst="straightConnector1">
            <a:avLst/>
          </a:prstGeom>
          <a:noFill/>
          <a:ln w="9525" cap="flat" cmpd="sng">
            <a:solidFill>
              <a:srgbClr val="000000"/>
            </a:solidFill>
            <a:prstDash val="solid"/>
            <a:round/>
            <a:headEnd type="none" w="lg" len="lg"/>
            <a:tailEnd type="none" w="lg" len="lg"/>
          </a:ln>
        </p:spPr>
      </p:cxnSp>
      <p:cxnSp>
        <p:nvCxnSpPr>
          <p:cNvPr id="390" name="Shape 390"/>
          <p:cNvCxnSpPr>
            <a:endCxn id="250" idx="2"/>
          </p:cNvCxnSpPr>
          <p:nvPr/>
        </p:nvCxnSpPr>
        <p:spPr>
          <a:xfrm>
            <a:off x="4229475" y="3283500"/>
            <a:ext cx="333600" cy="390600"/>
          </a:xfrm>
          <a:prstGeom prst="straightConnector1">
            <a:avLst/>
          </a:prstGeom>
          <a:noFill/>
          <a:ln w="9525" cap="flat" cmpd="sng">
            <a:solidFill>
              <a:srgbClr val="000000"/>
            </a:solidFill>
            <a:prstDash val="solid"/>
            <a:round/>
            <a:headEnd type="none" w="lg" len="lg"/>
            <a:tailEnd type="none" w="lg" len="lg"/>
          </a:ln>
        </p:spPr>
      </p:cxnSp>
      <p:cxnSp>
        <p:nvCxnSpPr>
          <p:cNvPr id="391" name="Shape 391"/>
          <p:cNvCxnSpPr>
            <a:endCxn id="251" idx="2"/>
          </p:cNvCxnSpPr>
          <p:nvPr/>
        </p:nvCxnSpPr>
        <p:spPr>
          <a:xfrm>
            <a:off x="4207875" y="3272750"/>
            <a:ext cx="355200" cy="748200"/>
          </a:xfrm>
          <a:prstGeom prst="straightConnector1">
            <a:avLst/>
          </a:prstGeom>
          <a:noFill/>
          <a:ln w="9525" cap="flat" cmpd="sng">
            <a:solidFill>
              <a:srgbClr val="000000"/>
            </a:solidFill>
            <a:prstDash val="solid"/>
            <a:round/>
            <a:headEnd type="none" w="lg" len="lg"/>
            <a:tailEnd type="none" w="lg" len="lg"/>
          </a:ln>
        </p:spPr>
      </p:cxnSp>
      <p:cxnSp>
        <p:nvCxnSpPr>
          <p:cNvPr id="392" name="Shape 392"/>
          <p:cNvCxnSpPr>
            <a:endCxn id="252" idx="2"/>
          </p:cNvCxnSpPr>
          <p:nvPr/>
        </p:nvCxnSpPr>
        <p:spPr>
          <a:xfrm>
            <a:off x="4207875" y="3305200"/>
            <a:ext cx="355200" cy="1062600"/>
          </a:xfrm>
          <a:prstGeom prst="straightConnector1">
            <a:avLst/>
          </a:prstGeom>
          <a:noFill/>
          <a:ln w="9525" cap="flat" cmpd="sng">
            <a:solidFill>
              <a:srgbClr val="000000"/>
            </a:solidFill>
            <a:prstDash val="solid"/>
            <a:round/>
            <a:headEnd type="none" w="lg" len="lg"/>
            <a:tailEnd type="none" w="lg" len="lg"/>
          </a:ln>
        </p:spPr>
      </p:cxnSp>
      <p:cxnSp>
        <p:nvCxnSpPr>
          <p:cNvPr id="393" name="Shape 393"/>
          <p:cNvCxnSpPr>
            <a:endCxn id="253" idx="1"/>
          </p:cNvCxnSpPr>
          <p:nvPr/>
        </p:nvCxnSpPr>
        <p:spPr>
          <a:xfrm>
            <a:off x="4196758" y="3305315"/>
            <a:ext cx="393600" cy="1324800"/>
          </a:xfrm>
          <a:prstGeom prst="straightConnector1">
            <a:avLst/>
          </a:prstGeom>
          <a:noFill/>
          <a:ln w="9525" cap="flat" cmpd="sng">
            <a:solidFill>
              <a:srgbClr val="000000"/>
            </a:solidFill>
            <a:prstDash val="solid"/>
            <a:round/>
            <a:headEnd type="none" w="lg" len="lg"/>
            <a:tailEnd type="none" w="lg" len="lg"/>
          </a:ln>
        </p:spPr>
      </p:cxnSp>
      <p:cxnSp>
        <p:nvCxnSpPr>
          <p:cNvPr id="394" name="Shape 394"/>
          <p:cNvCxnSpPr>
            <a:stCxn id="240" idx="6"/>
            <a:endCxn id="246" idx="2"/>
          </p:cNvCxnSpPr>
          <p:nvPr/>
        </p:nvCxnSpPr>
        <p:spPr>
          <a:xfrm rot="10800000" flipH="1">
            <a:off x="4216425" y="1946400"/>
            <a:ext cx="346800" cy="1727700"/>
          </a:xfrm>
          <a:prstGeom prst="straightConnector1">
            <a:avLst/>
          </a:prstGeom>
          <a:noFill/>
          <a:ln w="9525" cap="flat" cmpd="sng">
            <a:solidFill>
              <a:srgbClr val="000000"/>
            </a:solidFill>
            <a:prstDash val="solid"/>
            <a:round/>
            <a:headEnd type="none" w="lg" len="lg"/>
            <a:tailEnd type="none" w="lg" len="lg"/>
          </a:ln>
        </p:spPr>
      </p:cxnSp>
      <p:cxnSp>
        <p:nvCxnSpPr>
          <p:cNvPr id="395" name="Shape 395"/>
          <p:cNvCxnSpPr>
            <a:stCxn id="240" idx="6"/>
            <a:endCxn id="245" idx="2"/>
          </p:cNvCxnSpPr>
          <p:nvPr/>
        </p:nvCxnSpPr>
        <p:spPr>
          <a:xfrm rot="10800000" flipH="1">
            <a:off x="4216425" y="2256300"/>
            <a:ext cx="346800" cy="1417800"/>
          </a:xfrm>
          <a:prstGeom prst="straightConnector1">
            <a:avLst/>
          </a:prstGeom>
          <a:noFill/>
          <a:ln w="9525" cap="flat" cmpd="sng">
            <a:solidFill>
              <a:srgbClr val="000000"/>
            </a:solidFill>
            <a:prstDash val="solid"/>
            <a:round/>
            <a:headEnd type="none" w="lg" len="lg"/>
            <a:tailEnd type="none" w="lg" len="lg"/>
          </a:ln>
        </p:spPr>
      </p:cxnSp>
      <p:cxnSp>
        <p:nvCxnSpPr>
          <p:cNvPr id="396" name="Shape 396"/>
          <p:cNvCxnSpPr>
            <a:stCxn id="240" idx="6"/>
            <a:endCxn id="247" idx="2"/>
          </p:cNvCxnSpPr>
          <p:nvPr/>
        </p:nvCxnSpPr>
        <p:spPr>
          <a:xfrm rot="10800000" flipH="1">
            <a:off x="4216425" y="2565900"/>
            <a:ext cx="346800" cy="1108200"/>
          </a:xfrm>
          <a:prstGeom prst="straightConnector1">
            <a:avLst/>
          </a:prstGeom>
          <a:noFill/>
          <a:ln w="9525" cap="flat" cmpd="sng">
            <a:solidFill>
              <a:srgbClr val="000000"/>
            </a:solidFill>
            <a:prstDash val="solid"/>
            <a:round/>
            <a:headEnd type="none" w="lg" len="lg"/>
            <a:tailEnd type="none" w="lg" len="lg"/>
          </a:ln>
        </p:spPr>
      </p:cxnSp>
      <p:cxnSp>
        <p:nvCxnSpPr>
          <p:cNvPr id="397" name="Shape 397"/>
          <p:cNvCxnSpPr>
            <a:stCxn id="240" idx="6"/>
            <a:endCxn id="248" idx="2"/>
          </p:cNvCxnSpPr>
          <p:nvPr/>
        </p:nvCxnSpPr>
        <p:spPr>
          <a:xfrm rot="10800000" flipH="1">
            <a:off x="4216425" y="2912700"/>
            <a:ext cx="346800" cy="761400"/>
          </a:xfrm>
          <a:prstGeom prst="straightConnector1">
            <a:avLst/>
          </a:prstGeom>
          <a:noFill/>
          <a:ln w="9525" cap="flat" cmpd="sng">
            <a:solidFill>
              <a:srgbClr val="000000"/>
            </a:solidFill>
            <a:prstDash val="solid"/>
            <a:round/>
            <a:headEnd type="none" w="lg" len="lg"/>
            <a:tailEnd type="none" w="lg" len="lg"/>
          </a:ln>
        </p:spPr>
      </p:cxnSp>
      <p:cxnSp>
        <p:nvCxnSpPr>
          <p:cNvPr id="398" name="Shape 398"/>
          <p:cNvCxnSpPr>
            <a:stCxn id="240" idx="6"/>
            <a:endCxn id="249" idx="2"/>
          </p:cNvCxnSpPr>
          <p:nvPr/>
        </p:nvCxnSpPr>
        <p:spPr>
          <a:xfrm rot="10800000" flipH="1">
            <a:off x="4216425" y="3259800"/>
            <a:ext cx="346800" cy="414300"/>
          </a:xfrm>
          <a:prstGeom prst="straightConnector1">
            <a:avLst/>
          </a:prstGeom>
          <a:noFill/>
          <a:ln w="9525" cap="flat" cmpd="sng">
            <a:solidFill>
              <a:srgbClr val="000000"/>
            </a:solidFill>
            <a:prstDash val="solid"/>
            <a:round/>
            <a:headEnd type="none" w="lg" len="lg"/>
            <a:tailEnd type="none" w="lg" len="lg"/>
          </a:ln>
        </p:spPr>
      </p:cxnSp>
      <p:cxnSp>
        <p:nvCxnSpPr>
          <p:cNvPr id="399" name="Shape 399"/>
          <p:cNvCxnSpPr>
            <a:stCxn id="240" idx="6"/>
            <a:endCxn id="250" idx="2"/>
          </p:cNvCxnSpPr>
          <p:nvPr/>
        </p:nvCxnSpPr>
        <p:spPr>
          <a:xfrm>
            <a:off x="4216425" y="3674100"/>
            <a:ext cx="346800" cy="0"/>
          </a:xfrm>
          <a:prstGeom prst="straightConnector1">
            <a:avLst/>
          </a:prstGeom>
          <a:noFill/>
          <a:ln w="9525" cap="flat" cmpd="sng">
            <a:solidFill>
              <a:srgbClr val="000000"/>
            </a:solidFill>
            <a:prstDash val="solid"/>
            <a:round/>
            <a:headEnd type="none" w="lg" len="lg"/>
            <a:tailEnd type="none" w="lg" len="lg"/>
          </a:ln>
        </p:spPr>
      </p:cxnSp>
      <p:cxnSp>
        <p:nvCxnSpPr>
          <p:cNvPr id="400" name="Shape 400"/>
          <p:cNvCxnSpPr>
            <a:stCxn id="240" idx="6"/>
            <a:endCxn id="251" idx="2"/>
          </p:cNvCxnSpPr>
          <p:nvPr/>
        </p:nvCxnSpPr>
        <p:spPr>
          <a:xfrm>
            <a:off x="4216425" y="367410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401" name="Shape 401"/>
          <p:cNvCxnSpPr>
            <a:stCxn id="240" idx="6"/>
            <a:endCxn id="252" idx="2"/>
          </p:cNvCxnSpPr>
          <p:nvPr/>
        </p:nvCxnSpPr>
        <p:spPr>
          <a:xfrm>
            <a:off x="4216425" y="3674100"/>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402" name="Shape 402"/>
          <p:cNvCxnSpPr>
            <a:stCxn id="240" idx="6"/>
            <a:endCxn id="253" idx="2"/>
          </p:cNvCxnSpPr>
          <p:nvPr/>
        </p:nvCxnSpPr>
        <p:spPr>
          <a:xfrm>
            <a:off x="4216425" y="3674100"/>
            <a:ext cx="346800" cy="1040700"/>
          </a:xfrm>
          <a:prstGeom prst="straightConnector1">
            <a:avLst/>
          </a:prstGeom>
          <a:noFill/>
          <a:ln w="9525" cap="flat" cmpd="sng">
            <a:solidFill>
              <a:srgbClr val="000000"/>
            </a:solidFill>
            <a:prstDash val="solid"/>
            <a:round/>
            <a:headEnd type="none" w="lg" len="lg"/>
            <a:tailEnd type="none" w="lg" len="lg"/>
          </a:ln>
        </p:spPr>
      </p:cxnSp>
      <p:cxnSp>
        <p:nvCxnSpPr>
          <p:cNvPr id="403" name="Shape 403"/>
          <p:cNvCxnSpPr>
            <a:stCxn id="241" idx="6"/>
            <a:endCxn id="246" idx="2"/>
          </p:cNvCxnSpPr>
          <p:nvPr/>
        </p:nvCxnSpPr>
        <p:spPr>
          <a:xfrm rot="10800000" flipH="1">
            <a:off x="4216425" y="1946450"/>
            <a:ext cx="346800" cy="2074500"/>
          </a:xfrm>
          <a:prstGeom prst="straightConnector1">
            <a:avLst/>
          </a:prstGeom>
          <a:noFill/>
          <a:ln w="9525" cap="flat" cmpd="sng">
            <a:solidFill>
              <a:srgbClr val="000000"/>
            </a:solidFill>
            <a:prstDash val="solid"/>
            <a:round/>
            <a:headEnd type="none" w="lg" len="lg"/>
            <a:tailEnd type="none" w="lg" len="lg"/>
          </a:ln>
        </p:spPr>
      </p:cxnSp>
      <p:cxnSp>
        <p:nvCxnSpPr>
          <p:cNvPr id="404" name="Shape 404"/>
          <p:cNvCxnSpPr>
            <a:stCxn id="241" idx="6"/>
            <a:endCxn id="245" idx="2"/>
          </p:cNvCxnSpPr>
          <p:nvPr/>
        </p:nvCxnSpPr>
        <p:spPr>
          <a:xfrm rot="10800000" flipH="1">
            <a:off x="4216425" y="2256050"/>
            <a:ext cx="346800" cy="1764900"/>
          </a:xfrm>
          <a:prstGeom prst="straightConnector1">
            <a:avLst/>
          </a:prstGeom>
          <a:noFill/>
          <a:ln w="9525" cap="flat" cmpd="sng">
            <a:solidFill>
              <a:srgbClr val="000000"/>
            </a:solidFill>
            <a:prstDash val="solid"/>
            <a:round/>
            <a:headEnd type="none" w="lg" len="lg"/>
            <a:tailEnd type="none" w="lg" len="lg"/>
          </a:ln>
        </p:spPr>
      </p:cxnSp>
      <p:cxnSp>
        <p:nvCxnSpPr>
          <p:cNvPr id="405" name="Shape 405"/>
          <p:cNvCxnSpPr>
            <a:stCxn id="241" idx="6"/>
            <a:endCxn id="247" idx="2"/>
          </p:cNvCxnSpPr>
          <p:nvPr/>
        </p:nvCxnSpPr>
        <p:spPr>
          <a:xfrm rot="10800000" flipH="1">
            <a:off x="4216425" y="2565950"/>
            <a:ext cx="346800" cy="1455000"/>
          </a:xfrm>
          <a:prstGeom prst="straightConnector1">
            <a:avLst/>
          </a:prstGeom>
          <a:noFill/>
          <a:ln w="9525" cap="flat" cmpd="sng">
            <a:solidFill>
              <a:srgbClr val="000000"/>
            </a:solidFill>
            <a:prstDash val="solid"/>
            <a:round/>
            <a:headEnd type="none" w="lg" len="lg"/>
            <a:tailEnd type="none" w="lg" len="lg"/>
          </a:ln>
        </p:spPr>
      </p:cxnSp>
      <p:cxnSp>
        <p:nvCxnSpPr>
          <p:cNvPr id="406" name="Shape 406"/>
          <p:cNvCxnSpPr>
            <a:stCxn id="241" idx="6"/>
            <a:endCxn id="248" idx="2"/>
          </p:cNvCxnSpPr>
          <p:nvPr/>
        </p:nvCxnSpPr>
        <p:spPr>
          <a:xfrm rot="10800000" flipH="1">
            <a:off x="4216425" y="2912750"/>
            <a:ext cx="346800" cy="1108200"/>
          </a:xfrm>
          <a:prstGeom prst="straightConnector1">
            <a:avLst/>
          </a:prstGeom>
          <a:noFill/>
          <a:ln w="9525" cap="flat" cmpd="sng">
            <a:solidFill>
              <a:srgbClr val="000000"/>
            </a:solidFill>
            <a:prstDash val="solid"/>
            <a:round/>
            <a:headEnd type="none" w="lg" len="lg"/>
            <a:tailEnd type="none" w="lg" len="lg"/>
          </a:ln>
        </p:spPr>
      </p:cxnSp>
      <p:cxnSp>
        <p:nvCxnSpPr>
          <p:cNvPr id="407" name="Shape 407"/>
          <p:cNvCxnSpPr>
            <a:stCxn id="241" idx="6"/>
            <a:endCxn id="249" idx="2"/>
          </p:cNvCxnSpPr>
          <p:nvPr/>
        </p:nvCxnSpPr>
        <p:spPr>
          <a:xfrm rot="10800000" flipH="1">
            <a:off x="4216425" y="3259550"/>
            <a:ext cx="346800" cy="761400"/>
          </a:xfrm>
          <a:prstGeom prst="straightConnector1">
            <a:avLst/>
          </a:prstGeom>
          <a:noFill/>
          <a:ln w="9525" cap="flat" cmpd="sng">
            <a:solidFill>
              <a:srgbClr val="000000"/>
            </a:solidFill>
            <a:prstDash val="solid"/>
            <a:round/>
            <a:headEnd type="none" w="lg" len="lg"/>
            <a:tailEnd type="none" w="lg" len="lg"/>
          </a:ln>
        </p:spPr>
      </p:cxnSp>
      <p:cxnSp>
        <p:nvCxnSpPr>
          <p:cNvPr id="408" name="Shape 408"/>
          <p:cNvCxnSpPr>
            <a:stCxn id="241" idx="6"/>
            <a:endCxn id="250" idx="2"/>
          </p:cNvCxnSpPr>
          <p:nvPr/>
        </p:nvCxnSpPr>
        <p:spPr>
          <a:xfrm rot="10800000" flipH="1">
            <a:off x="4216425" y="367415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409" name="Shape 409"/>
          <p:cNvCxnSpPr>
            <a:stCxn id="241" idx="6"/>
            <a:endCxn id="251" idx="2"/>
          </p:cNvCxnSpPr>
          <p:nvPr/>
        </p:nvCxnSpPr>
        <p:spPr>
          <a:xfrm>
            <a:off x="4216425" y="4020950"/>
            <a:ext cx="346800" cy="0"/>
          </a:xfrm>
          <a:prstGeom prst="straightConnector1">
            <a:avLst/>
          </a:prstGeom>
          <a:noFill/>
          <a:ln w="9525" cap="flat" cmpd="sng">
            <a:solidFill>
              <a:srgbClr val="000000"/>
            </a:solidFill>
            <a:prstDash val="solid"/>
            <a:round/>
            <a:headEnd type="none" w="lg" len="lg"/>
            <a:tailEnd type="none" w="lg" len="lg"/>
          </a:ln>
        </p:spPr>
      </p:cxnSp>
      <p:cxnSp>
        <p:nvCxnSpPr>
          <p:cNvPr id="410" name="Shape 410"/>
          <p:cNvCxnSpPr>
            <a:stCxn id="241" idx="6"/>
            <a:endCxn id="252" idx="3"/>
          </p:cNvCxnSpPr>
          <p:nvPr/>
        </p:nvCxnSpPr>
        <p:spPr>
          <a:xfrm>
            <a:off x="4216425" y="4020950"/>
            <a:ext cx="373800" cy="431400"/>
          </a:xfrm>
          <a:prstGeom prst="straightConnector1">
            <a:avLst/>
          </a:prstGeom>
          <a:noFill/>
          <a:ln w="9525" cap="flat" cmpd="sng">
            <a:solidFill>
              <a:srgbClr val="000000"/>
            </a:solidFill>
            <a:prstDash val="solid"/>
            <a:round/>
            <a:headEnd type="none" w="lg" len="lg"/>
            <a:tailEnd type="none" w="lg" len="lg"/>
          </a:ln>
        </p:spPr>
      </p:cxnSp>
      <p:cxnSp>
        <p:nvCxnSpPr>
          <p:cNvPr id="411" name="Shape 411"/>
          <p:cNvCxnSpPr>
            <a:stCxn id="241" idx="6"/>
            <a:endCxn id="253" idx="1"/>
          </p:cNvCxnSpPr>
          <p:nvPr/>
        </p:nvCxnSpPr>
        <p:spPr>
          <a:xfrm>
            <a:off x="4216425" y="4020950"/>
            <a:ext cx="373800" cy="609300"/>
          </a:xfrm>
          <a:prstGeom prst="straightConnector1">
            <a:avLst/>
          </a:prstGeom>
          <a:noFill/>
          <a:ln w="9525" cap="flat" cmpd="sng">
            <a:solidFill>
              <a:srgbClr val="000000"/>
            </a:solidFill>
            <a:prstDash val="solid"/>
            <a:round/>
            <a:headEnd type="none" w="lg" len="lg"/>
            <a:tailEnd type="none" w="lg" len="lg"/>
          </a:ln>
        </p:spPr>
      </p:cxnSp>
      <p:cxnSp>
        <p:nvCxnSpPr>
          <p:cNvPr id="412" name="Shape 412"/>
          <p:cNvCxnSpPr>
            <a:stCxn id="242" idx="6"/>
            <a:endCxn id="246" idx="2"/>
          </p:cNvCxnSpPr>
          <p:nvPr/>
        </p:nvCxnSpPr>
        <p:spPr>
          <a:xfrm rot="10800000" flipH="1">
            <a:off x="4216425" y="1946500"/>
            <a:ext cx="346800" cy="2421300"/>
          </a:xfrm>
          <a:prstGeom prst="straightConnector1">
            <a:avLst/>
          </a:prstGeom>
          <a:noFill/>
          <a:ln w="9525" cap="flat" cmpd="sng">
            <a:solidFill>
              <a:srgbClr val="000000"/>
            </a:solidFill>
            <a:prstDash val="solid"/>
            <a:round/>
            <a:headEnd type="none" w="lg" len="lg"/>
            <a:tailEnd type="none" w="lg" len="lg"/>
          </a:ln>
        </p:spPr>
      </p:cxnSp>
      <p:cxnSp>
        <p:nvCxnSpPr>
          <p:cNvPr id="413" name="Shape 413"/>
          <p:cNvCxnSpPr>
            <a:stCxn id="242" idx="6"/>
            <a:endCxn id="245" idx="2"/>
          </p:cNvCxnSpPr>
          <p:nvPr/>
        </p:nvCxnSpPr>
        <p:spPr>
          <a:xfrm rot="10800000" flipH="1">
            <a:off x="4216425" y="2256100"/>
            <a:ext cx="346800" cy="2111700"/>
          </a:xfrm>
          <a:prstGeom prst="straightConnector1">
            <a:avLst/>
          </a:prstGeom>
          <a:noFill/>
          <a:ln w="9525" cap="flat" cmpd="sng">
            <a:solidFill>
              <a:srgbClr val="000000"/>
            </a:solidFill>
            <a:prstDash val="solid"/>
            <a:round/>
            <a:headEnd type="none" w="lg" len="lg"/>
            <a:tailEnd type="none" w="lg" len="lg"/>
          </a:ln>
        </p:spPr>
      </p:cxnSp>
      <p:cxnSp>
        <p:nvCxnSpPr>
          <p:cNvPr id="414" name="Shape 414"/>
          <p:cNvCxnSpPr>
            <a:stCxn id="242" idx="6"/>
            <a:endCxn id="247" idx="2"/>
          </p:cNvCxnSpPr>
          <p:nvPr/>
        </p:nvCxnSpPr>
        <p:spPr>
          <a:xfrm rot="10800000" flipH="1">
            <a:off x="4216425" y="2566000"/>
            <a:ext cx="346800" cy="1801800"/>
          </a:xfrm>
          <a:prstGeom prst="straightConnector1">
            <a:avLst/>
          </a:prstGeom>
          <a:noFill/>
          <a:ln w="9525" cap="flat" cmpd="sng">
            <a:solidFill>
              <a:srgbClr val="000000"/>
            </a:solidFill>
            <a:prstDash val="solid"/>
            <a:round/>
            <a:headEnd type="none" w="lg" len="lg"/>
            <a:tailEnd type="none" w="lg" len="lg"/>
          </a:ln>
        </p:spPr>
      </p:cxnSp>
      <p:cxnSp>
        <p:nvCxnSpPr>
          <p:cNvPr id="415" name="Shape 415"/>
          <p:cNvCxnSpPr>
            <a:stCxn id="242" idx="6"/>
            <a:endCxn id="248" idx="2"/>
          </p:cNvCxnSpPr>
          <p:nvPr/>
        </p:nvCxnSpPr>
        <p:spPr>
          <a:xfrm rot="10800000" flipH="1">
            <a:off x="4216425" y="2912800"/>
            <a:ext cx="346800" cy="1455000"/>
          </a:xfrm>
          <a:prstGeom prst="straightConnector1">
            <a:avLst/>
          </a:prstGeom>
          <a:noFill/>
          <a:ln w="9525" cap="flat" cmpd="sng">
            <a:solidFill>
              <a:srgbClr val="000000"/>
            </a:solidFill>
            <a:prstDash val="solid"/>
            <a:round/>
            <a:headEnd type="none" w="lg" len="lg"/>
            <a:tailEnd type="none" w="lg" len="lg"/>
          </a:ln>
        </p:spPr>
      </p:cxnSp>
      <p:cxnSp>
        <p:nvCxnSpPr>
          <p:cNvPr id="416" name="Shape 416"/>
          <p:cNvCxnSpPr>
            <a:stCxn id="242" idx="6"/>
            <a:endCxn id="249" idx="2"/>
          </p:cNvCxnSpPr>
          <p:nvPr/>
        </p:nvCxnSpPr>
        <p:spPr>
          <a:xfrm rot="10800000" flipH="1">
            <a:off x="4216425" y="3259600"/>
            <a:ext cx="346800" cy="1108200"/>
          </a:xfrm>
          <a:prstGeom prst="straightConnector1">
            <a:avLst/>
          </a:prstGeom>
          <a:noFill/>
          <a:ln w="9525" cap="flat" cmpd="sng">
            <a:solidFill>
              <a:srgbClr val="000000"/>
            </a:solidFill>
            <a:prstDash val="solid"/>
            <a:round/>
            <a:headEnd type="none" w="lg" len="lg"/>
            <a:tailEnd type="none" w="lg" len="lg"/>
          </a:ln>
        </p:spPr>
      </p:cxnSp>
      <p:cxnSp>
        <p:nvCxnSpPr>
          <p:cNvPr id="417" name="Shape 417"/>
          <p:cNvCxnSpPr>
            <a:stCxn id="242" idx="6"/>
            <a:endCxn id="250" idx="2"/>
          </p:cNvCxnSpPr>
          <p:nvPr/>
        </p:nvCxnSpPr>
        <p:spPr>
          <a:xfrm rot="10800000" flipH="1">
            <a:off x="4216425" y="3674200"/>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418" name="Shape 418"/>
          <p:cNvCxnSpPr>
            <a:stCxn id="242" idx="6"/>
            <a:endCxn id="251" idx="2"/>
          </p:cNvCxnSpPr>
          <p:nvPr/>
        </p:nvCxnSpPr>
        <p:spPr>
          <a:xfrm rot="10800000" flipH="1">
            <a:off x="4216425" y="402100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419" name="Shape 419"/>
          <p:cNvCxnSpPr>
            <a:stCxn id="242" idx="6"/>
            <a:endCxn id="252" idx="2"/>
          </p:cNvCxnSpPr>
          <p:nvPr/>
        </p:nvCxnSpPr>
        <p:spPr>
          <a:xfrm>
            <a:off x="4216425" y="4367800"/>
            <a:ext cx="346800" cy="0"/>
          </a:xfrm>
          <a:prstGeom prst="straightConnector1">
            <a:avLst/>
          </a:prstGeom>
          <a:noFill/>
          <a:ln w="9525" cap="flat" cmpd="sng">
            <a:solidFill>
              <a:srgbClr val="000000"/>
            </a:solidFill>
            <a:prstDash val="solid"/>
            <a:round/>
            <a:headEnd type="none" w="lg" len="lg"/>
            <a:tailEnd type="none" w="lg" len="lg"/>
          </a:ln>
        </p:spPr>
      </p:cxnSp>
      <p:cxnSp>
        <p:nvCxnSpPr>
          <p:cNvPr id="420" name="Shape 420"/>
          <p:cNvCxnSpPr>
            <a:stCxn id="242" idx="6"/>
            <a:endCxn id="253" idx="2"/>
          </p:cNvCxnSpPr>
          <p:nvPr/>
        </p:nvCxnSpPr>
        <p:spPr>
          <a:xfrm>
            <a:off x="4216425" y="436780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421" name="Shape 421"/>
          <p:cNvCxnSpPr>
            <a:stCxn id="243" idx="6"/>
            <a:endCxn id="246" idx="2"/>
          </p:cNvCxnSpPr>
          <p:nvPr/>
        </p:nvCxnSpPr>
        <p:spPr>
          <a:xfrm rot="10800000" flipH="1">
            <a:off x="4216425" y="1946250"/>
            <a:ext cx="346800" cy="2768400"/>
          </a:xfrm>
          <a:prstGeom prst="straightConnector1">
            <a:avLst/>
          </a:prstGeom>
          <a:noFill/>
          <a:ln w="9525" cap="flat" cmpd="sng">
            <a:solidFill>
              <a:srgbClr val="000000"/>
            </a:solidFill>
            <a:prstDash val="solid"/>
            <a:round/>
            <a:headEnd type="none" w="lg" len="lg"/>
            <a:tailEnd type="none" w="lg" len="lg"/>
          </a:ln>
        </p:spPr>
      </p:cxnSp>
      <p:cxnSp>
        <p:nvCxnSpPr>
          <p:cNvPr id="422" name="Shape 422"/>
          <p:cNvCxnSpPr>
            <a:stCxn id="243" idx="6"/>
            <a:endCxn id="245" idx="2"/>
          </p:cNvCxnSpPr>
          <p:nvPr/>
        </p:nvCxnSpPr>
        <p:spPr>
          <a:xfrm rot="10800000" flipH="1">
            <a:off x="4216425" y="2256150"/>
            <a:ext cx="346800" cy="2458500"/>
          </a:xfrm>
          <a:prstGeom prst="straightConnector1">
            <a:avLst/>
          </a:prstGeom>
          <a:noFill/>
          <a:ln w="9525" cap="flat" cmpd="sng">
            <a:solidFill>
              <a:srgbClr val="000000"/>
            </a:solidFill>
            <a:prstDash val="solid"/>
            <a:round/>
            <a:headEnd type="none" w="lg" len="lg"/>
            <a:tailEnd type="none" w="lg" len="lg"/>
          </a:ln>
        </p:spPr>
      </p:cxnSp>
      <p:cxnSp>
        <p:nvCxnSpPr>
          <p:cNvPr id="423" name="Shape 423"/>
          <p:cNvCxnSpPr>
            <a:stCxn id="243" idx="6"/>
            <a:endCxn id="247" idx="2"/>
          </p:cNvCxnSpPr>
          <p:nvPr/>
        </p:nvCxnSpPr>
        <p:spPr>
          <a:xfrm rot="10800000" flipH="1">
            <a:off x="4216425" y="2566050"/>
            <a:ext cx="346800" cy="2148600"/>
          </a:xfrm>
          <a:prstGeom prst="straightConnector1">
            <a:avLst/>
          </a:prstGeom>
          <a:noFill/>
          <a:ln w="9525" cap="flat" cmpd="sng">
            <a:solidFill>
              <a:srgbClr val="000000"/>
            </a:solidFill>
            <a:prstDash val="solid"/>
            <a:round/>
            <a:headEnd type="none" w="lg" len="lg"/>
            <a:tailEnd type="none" w="lg" len="lg"/>
          </a:ln>
        </p:spPr>
      </p:cxnSp>
      <p:cxnSp>
        <p:nvCxnSpPr>
          <p:cNvPr id="424" name="Shape 424"/>
          <p:cNvCxnSpPr>
            <a:stCxn id="243" idx="6"/>
            <a:endCxn id="248" idx="2"/>
          </p:cNvCxnSpPr>
          <p:nvPr/>
        </p:nvCxnSpPr>
        <p:spPr>
          <a:xfrm rot="10800000" flipH="1">
            <a:off x="4216425" y="2912850"/>
            <a:ext cx="346800" cy="1801800"/>
          </a:xfrm>
          <a:prstGeom prst="straightConnector1">
            <a:avLst/>
          </a:prstGeom>
          <a:noFill/>
          <a:ln w="9525" cap="flat" cmpd="sng">
            <a:solidFill>
              <a:srgbClr val="000000"/>
            </a:solidFill>
            <a:prstDash val="solid"/>
            <a:round/>
            <a:headEnd type="none" w="lg" len="lg"/>
            <a:tailEnd type="none" w="lg" len="lg"/>
          </a:ln>
        </p:spPr>
      </p:cxnSp>
      <p:cxnSp>
        <p:nvCxnSpPr>
          <p:cNvPr id="425" name="Shape 425"/>
          <p:cNvCxnSpPr>
            <a:stCxn id="243" idx="6"/>
            <a:endCxn id="249" idx="2"/>
          </p:cNvCxnSpPr>
          <p:nvPr/>
        </p:nvCxnSpPr>
        <p:spPr>
          <a:xfrm rot="10800000" flipH="1">
            <a:off x="4216425" y="3259650"/>
            <a:ext cx="346800" cy="1455000"/>
          </a:xfrm>
          <a:prstGeom prst="straightConnector1">
            <a:avLst/>
          </a:prstGeom>
          <a:noFill/>
          <a:ln w="9525" cap="flat" cmpd="sng">
            <a:solidFill>
              <a:srgbClr val="000000"/>
            </a:solidFill>
            <a:prstDash val="solid"/>
            <a:round/>
            <a:headEnd type="none" w="lg" len="lg"/>
            <a:tailEnd type="none" w="lg" len="lg"/>
          </a:ln>
        </p:spPr>
      </p:cxnSp>
      <p:cxnSp>
        <p:nvCxnSpPr>
          <p:cNvPr id="426" name="Shape 426"/>
          <p:cNvCxnSpPr>
            <a:stCxn id="243" idx="6"/>
            <a:endCxn id="250" idx="2"/>
          </p:cNvCxnSpPr>
          <p:nvPr/>
        </p:nvCxnSpPr>
        <p:spPr>
          <a:xfrm rot="10800000" flipH="1">
            <a:off x="4216425" y="3674250"/>
            <a:ext cx="346800" cy="1040400"/>
          </a:xfrm>
          <a:prstGeom prst="straightConnector1">
            <a:avLst/>
          </a:prstGeom>
          <a:noFill/>
          <a:ln w="9525" cap="flat" cmpd="sng">
            <a:solidFill>
              <a:srgbClr val="000000"/>
            </a:solidFill>
            <a:prstDash val="solid"/>
            <a:round/>
            <a:headEnd type="none" w="lg" len="lg"/>
            <a:tailEnd type="none" w="lg" len="lg"/>
          </a:ln>
        </p:spPr>
      </p:cxnSp>
      <p:cxnSp>
        <p:nvCxnSpPr>
          <p:cNvPr id="427" name="Shape 427"/>
          <p:cNvCxnSpPr>
            <a:stCxn id="243" idx="6"/>
            <a:endCxn id="251" idx="2"/>
          </p:cNvCxnSpPr>
          <p:nvPr/>
        </p:nvCxnSpPr>
        <p:spPr>
          <a:xfrm rot="10800000" flipH="1">
            <a:off x="4216425" y="4021050"/>
            <a:ext cx="346800" cy="693600"/>
          </a:xfrm>
          <a:prstGeom prst="straightConnector1">
            <a:avLst/>
          </a:prstGeom>
          <a:noFill/>
          <a:ln w="9525" cap="flat" cmpd="sng">
            <a:solidFill>
              <a:srgbClr val="000000"/>
            </a:solidFill>
            <a:prstDash val="solid"/>
            <a:round/>
            <a:headEnd type="none" w="lg" len="lg"/>
            <a:tailEnd type="none" w="lg" len="lg"/>
          </a:ln>
        </p:spPr>
      </p:cxnSp>
      <p:cxnSp>
        <p:nvCxnSpPr>
          <p:cNvPr id="428" name="Shape 428"/>
          <p:cNvCxnSpPr>
            <a:stCxn id="243" idx="6"/>
            <a:endCxn id="252" idx="2"/>
          </p:cNvCxnSpPr>
          <p:nvPr/>
        </p:nvCxnSpPr>
        <p:spPr>
          <a:xfrm rot="10800000" flipH="1">
            <a:off x="4216425" y="4367850"/>
            <a:ext cx="346800" cy="346800"/>
          </a:xfrm>
          <a:prstGeom prst="straightConnector1">
            <a:avLst/>
          </a:prstGeom>
          <a:noFill/>
          <a:ln w="9525" cap="flat" cmpd="sng">
            <a:solidFill>
              <a:srgbClr val="000000"/>
            </a:solidFill>
            <a:prstDash val="solid"/>
            <a:round/>
            <a:headEnd type="none" w="lg" len="lg"/>
            <a:tailEnd type="none" w="lg" len="lg"/>
          </a:ln>
        </p:spPr>
      </p:cxnSp>
      <p:cxnSp>
        <p:nvCxnSpPr>
          <p:cNvPr id="429" name="Shape 429"/>
          <p:cNvCxnSpPr>
            <a:stCxn id="243" idx="6"/>
            <a:endCxn id="253" idx="2"/>
          </p:cNvCxnSpPr>
          <p:nvPr/>
        </p:nvCxnSpPr>
        <p:spPr>
          <a:xfrm>
            <a:off x="4216425" y="4714650"/>
            <a:ext cx="346800" cy="0"/>
          </a:xfrm>
          <a:prstGeom prst="straightConnector1">
            <a:avLst/>
          </a:prstGeom>
          <a:noFill/>
          <a:ln w="9525" cap="flat" cmpd="sng">
            <a:solidFill>
              <a:srgbClr val="000000"/>
            </a:solidFill>
            <a:prstDash val="solid"/>
            <a:round/>
            <a:headEnd type="none" w="lg" len="lg"/>
            <a:tailEnd type="none" w="lg" len="lg"/>
          </a:ln>
        </p:spPr>
      </p:cxnSp>
      <p:sp>
        <p:nvSpPr>
          <p:cNvPr id="430" name="Shape 430"/>
          <p:cNvSpPr/>
          <p:nvPr/>
        </p:nvSpPr>
        <p:spPr>
          <a:xfrm>
            <a:off x="4986375" y="171932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1" name="Shape 431"/>
          <p:cNvSpPr/>
          <p:nvPr/>
        </p:nvSpPr>
        <p:spPr>
          <a:xfrm>
            <a:off x="4986375" y="20554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2" name="Shape 432"/>
          <p:cNvSpPr/>
          <p:nvPr/>
        </p:nvSpPr>
        <p:spPr>
          <a:xfrm>
            <a:off x="4986375" y="48342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3" name="Shape 433"/>
          <p:cNvSpPr/>
          <p:nvPr/>
        </p:nvSpPr>
        <p:spPr>
          <a:xfrm>
            <a:off x="4986375" y="2391475"/>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4" name="Shape 434"/>
          <p:cNvSpPr/>
          <p:nvPr/>
        </p:nvSpPr>
        <p:spPr>
          <a:xfrm>
            <a:off x="4986375" y="26905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5" name="Shape 435"/>
          <p:cNvSpPr/>
          <p:nvPr/>
        </p:nvSpPr>
        <p:spPr>
          <a:xfrm>
            <a:off x="4986363" y="3415513"/>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6" name="Shape 436"/>
          <p:cNvSpPr/>
          <p:nvPr/>
        </p:nvSpPr>
        <p:spPr>
          <a:xfrm>
            <a:off x="4986375" y="3772788"/>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7" name="Shape 437"/>
          <p:cNvSpPr/>
          <p:nvPr/>
        </p:nvSpPr>
        <p:spPr>
          <a:xfrm>
            <a:off x="4986375" y="414050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38" name="Shape 438"/>
          <p:cNvSpPr/>
          <p:nvPr/>
        </p:nvSpPr>
        <p:spPr>
          <a:xfrm>
            <a:off x="4986375" y="4487350"/>
            <a:ext cx="186300" cy="239100"/>
          </a:xfrm>
          <a:prstGeom prst="ellipse">
            <a:avLst/>
          </a:prstGeom>
          <a:solidFill>
            <a:srgbClr val="6AA84F"/>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439" name="Shape 439"/>
          <p:cNvCxnSpPr>
            <a:stCxn id="246" idx="6"/>
            <a:endCxn id="430" idx="2"/>
          </p:cNvCxnSpPr>
          <p:nvPr/>
        </p:nvCxnSpPr>
        <p:spPr>
          <a:xfrm rot="10800000" flipH="1">
            <a:off x="4749375" y="1838950"/>
            <a:ext cx="237000" cy="107400"/>
          </a:xfrm>
          <a:prstGeom prst="straightConnector1">
            <a:avLst/>
          </a:prstGeom>
          <a:noFill/>
          <a:ln w="9525" cap="flat" cmpd="sng">
            <a:solidFill>
              <a:srgbClr val="000000"/>
            </a:solidFill>
            <a:prstDash val="solid"/>
            <a:round/>
            <a:headEnd type="none" w="lg" len="lg"/>
            <a:tailEnd type="none" w="lg" len="lg"/>
          </a:ln>
        </p:spPr>
      </p:cxnSp>
      <p:cxnSp>
        <p:nvCxnSpPr>
          <p:cNvPr id="440" name="Shape 440"/>
          <p:cNvCxnSpPr>
            <a:stCxn id="246" idx="6"/>
            <a:endCxn id="431" idx="2"/>
          </p:cNvCxnSpPr>
          <p:nvPr/>
        </p:nvCxnSpPr>
        <p:spPr>
          <a:xfrm>
            <a:off x="4749375" y="1946350"/>
            <a:ext cx="237000" cy="228600"/>
          </a:xfrm>
          <a:prstGeom prst="straightConnector1">
            <a:avLst/>
          </a:prstGeom>
          <a:noFill/>
          <a:ln w="9525" cap="flat" cmpd="sng">
            <a:solidFill>
              <a:srgbClr val="000000"/>
            </a:solidFill>
            <a:prstDash val="solid"/>
            <a:round/>
            <a:headEnd type="none" w="lg" len="lg"/>
            <a:tailEnd type="none" w="lg" len="lg"/>
          </a:ln>
        </p:spPr>
      </p:cxnSp>
      <p:cxnSp>
        <p:nvCxnSpPr>
          <p:cNvPr id="441" name="Shape 441"/>
          <p:cNvCxnSpPr>
            <a:stCxn id="246" idx="6"/>
            <a:endCxn id="433" idx="1"/>
          </p:cNvCxnSpPr>
          <p:nvPr/>
        </p:nvCxnSpPr>
        <p:spPr>
          <a:xfrm>
            <a:off x="4749375" y="1946350"/>
            <a:ext cx="264300" cy="480000"/>
          </a:xfrm>
          <a:prstGeom prst="straightConnector1">
            <a:avLst/>
          </a:prstGeom>
          <a:noFill/>
          <a:ln w="9525" cap="flat" cmpd="sng">
            <a:solidFill>
              <a:srgbClr val="000000"/>
            </a:solidFill>
            <a:prstDash val="solid"/>
            <a:round/>
            <a:headEnd type="none" w="lg" len="lg"/>
            <a:tailEnd type="none" w="lg" len="lg"/>
          </a:ln>
        </p:spPr>
      </p:cxnSp>
      <p:cxnSp>
        <p:nvCxnSpPr>
          <p:cNvPr id="442" name="Shape 442"/>
          <p:cNvCxnSpPr>
            <a:stCxn id="246" idx="6"/>
            <a:endCxn id="434" idx="1"/>
          </p:cNvCxnSpPr>
          <p:nvPr/>
        </p:nvCxnSpPr>
        <p:spPr>
          <a:xfrm>
            <a:off x="4749375" y="1946350"/>
            <a:ext cx="264300" cy="779100"/>
          </a:xfrm>
          <a:prstGeom prst="straightConnector1">
            <a:avLst/>
          </a:prstGeom>
          <a:noFill/>
          <a:ln w="9525" cap="flat" cmpd="sng">
            <a:solidFill>
              <a:srgbClr val="000000"/>
            </a:solidFill>
            <a:prstDash val="solid"/>
            <a:round/>
            <a:headEnd type="none" w="lg" len="lg"/>
            <a:tailEnd type="none" w="lg" len="lg"/>
          </a:ln>
        </p:spPr>
      </p:cxnSp>
      <p:cxnSp>
        <p:nvCxnSpPr>
          <p:cNvPr id="443" name="Shape 443"/>
          <p:cNvCxnSpPr>
            <a:stCxn id="246" idx="6"/>
          </p:cNvCxnSpPr>
          <p:nvPr/>
        </p:nvCxnSpPr>
        <p:spPr>
          <a:xfrm>
            <a:off x="4749375" y="1946350"/>
            <a:ext cx="273900" cy="1293600"/>
          </a:xfrm>
          <a:prstGeom prst="straightConnector1">
            <a:avLst/>
          </a:prstGeom>
          <a:noFill/>
          <a:ln w="9525" cap="flat" cmpd="sng">
            <a:solidFill>
              <a:srgbClr val="000000"/>
            </a:solidFill>
            <a:prstDash val="solid"/>
            <a:round/>
            <a:headEnd type="none" w="lg" len="lg"/>
            <a:tailEnd type="none" w="lg" len="lg"/>
          </a:ln>
        </p:spPr>
      </p:cxnSp>
      <p:cxnSp>
        <p:nvCxnSpPr>
          <p:cNvPr id="444" name="Shape 444"/>
          <p:cNvCxnSpPr>
            <a:stCxn id="246" idx="6"/>
            <a:endCxn id="435" idx="1"/>
          </p:cNvCxnSpPr>
          <p:nvPr/>
        </p:nvCxnSpPr>
        <p:spPr>
          <a:xfrm>
            <a:off x="4749375" y="1946350"/>
            <a:ext cx="264300" cy="1504200"/>
          </a:xfrm>
          <a:prstGeom prst="straightConnector1">
            <a:avLst/>
          </a:prstGeom>
          <a:noFill/>
          <a:ln w="9525" cap="flat" cmpd="sng">
            <a:solidFill>
              <a:srgbClr val="000000"/>
            </a:solidFill>
            <a:prstDash val="solid"/>
            <a:round/>
            <a:headEnd type="none" w="lg" len="lg"/>
            <a:tailEnd type="none" w="lg" len="lg"/>
          </a:ln>
        </p:spPr>
      </p:cxnSp>
      <p:cxnSp>
        <p:nvCxnSpPr>
          <p:cNvPr id="445" name="Shape 445"/>
          <p:cNvCxnSpPr>
            <a:stCxn id="246" idx="6"/>
            <a:endCxn id="436" idx="1"/>
          </p:cNvCxnSpPr>
          <p:nvPr/>
        </p:nvCxnSpPr>
        <p:spPr>
          <a:xfrm>
            <a:off x="4749375" y="1946350"/>
            <a:ext cx="264300" cy="1861500"/>
          </a:xfrm>
          <a:prstGeom prst="straightConnector1">
            <a:avLst/>
          </a:prstGeom>
          <a:noFill/>
          <a:ln w="9525" cap="flat" cmpd="sng">
            <a:solidFill>
              <a:srgbClr val="000000"/>
            </a:solidFill>
            <a:prstDash val="solid"/>
            <a:round/>
            <a:headEnd type="none" w="lg" len="lg"/>
            <a:tailEnd type="none" w="lg" len="lg"/>
          </a:ln>
        </p:spPr>
      </p:cxnSp>
      <p:cxnSp>
        <p:nvCxnSpPr>
          <p:cNvPr id="446" name="Shape 446"/>
          <p:cNvCxnSpPr>
            <a:stCxn id="246" idx="6"/>
            <a:endCxn id="437" idx="1"/>
          </p:cNvCxnSpPr>
          <p:nvPr/>
        </p:nvCxnSpPr>
        <p:spPr>
          <a:xfrm>
            <a:off x="4749375" y="1946350"/>
            <a:ext cx="264300" cy="2229300"/>
          </a:xfrm>
          <a:prstGeom prst="straightConnector1">
            <a:avLst/>
          </a:prstGeom>
          <a:noFill/>
          <a:ln w="9525" cap="flat" cmpd="sng">
            <a:solidFill>
              <a:srgbClr val="000000"/>
            </a:solidFill>
            <a:prstDash val="solid"/>
            <a:round/>
            <a:headEnd type="none" w="lg" len="lg"/>
            <a:tailEnd type="none" w="lg" len="lg"/>
          </a:ln>
        </p:spPr>
      </p:cxnSp>
      <p:cxnSp>
        <p:nvCxnSpPr>
          <p:cNvPr id="447" name="Shape 447"/>
          <p:cNvCxnSpPr>
            <a:stCxn id="246" idx="6"/>
            <a:endCxn id="438" idx="1"/>
          </p:cNvCxnSpPr>
          <p:nvPr/>
        </p:nvCxnSpPr>
        <p:spPr>
          <a:xfrm>
            <a:off x="4749375" y="1946350"/>
            <a:ext cx="264300" cy="2576100"/>
          </a:xfrm>
          <a:prstGeom prst="straightConnector1">
            <a:avLst/>
          </a:prstGeom>
          <a:noFill/>
          <a:ln w="9525" cap="flat" cmpd="sng">
            <a:solidFill>
              <a:srgbClr val="000000"/>
            </a:solidFill>
            <a:prstDash val="solid"/>
            <a:round/>
            <a:headEnd type="none" w="lg" len="lg"/>
            <a:tailEnd type="none" w="lg" len="lg"/>
          </a:ln>
        </p:spPr>
      </p:cxnSp>
      <p:cxnSp>
        <p:nvCxnSpPr>
          <p:cNvPr id="448" name="Shape 448"/>
          <p:cNvCxnSpPr>
            <a:stCxn id="246" idx="6"/>
            <a:endCxn id="432" idx="3"/>
          </p:cNvCxnSpPr>
          <p:nvPr/>
        </p:nvCxnSpPr>
        <p:spPr>
          <a:xfrm>
            <a:off x="4749375" y="1946350"/>
            <a:ext cx="264300" cy="3091800"/>
          </a:xfrm>
          <a:prstGeom prst="straightConnector1">
            <a:avLst/>
          </a:prstGeom>
          <a:noFill/>
          <a:ln w="9525" cap="flat" cmpd="sng">
            <a:solidFill>
              <a:srgbClr val="000000"/>
            </a:solidFill>
            <a:prstDash val="solid"/>
            <a:round/>
            <a:headEnd type="none" w="lg" len="lg"/>
            <a:tailEnd type="none" w="lg" len="lg"/>
          </a:ln>
        </p:spPr>
      </p:cxnSp>
      <p:cxnSp>
        <p:nvCxnSpPr>
          <p:cNvPr id="449" name="Shape 449"/>
          <p:cNvCxnSpPr>
            <a:stCxn id="245" idx="6"/>
            <a:endCxn id="430" idx="2"/>
          </p:cNvCxnSpPr>
          <p:nvPr/>
        </p:nvCxnSpPr>
        <p:spPr>
          <a:xfrm rot="10800000" flipH="1">
            <a:off x="4749375" y="1838875"/>
            <a:ext cx="237000" cy="417300"/>
          </a:xfrm>
          <a:prstGeom prst="straightConnector1">
            <a:avLst/>
          </a:prstGeom>
          <a:noFill/>
          <a:ln w="9525" cap="flat" cmpd="sng">
            <a:solidFill>
              <a:srgbClr val="000000"/>
            </a:solidFill>
            <a:prstDash val="solid"/>
            <a:round/>
            <a:headEnd type="none" w="lg" len="lg"/>
            <a:tailEnd type="none" w="lg" len="lg"/>
          </a:ln>
        </p:spPr>
      </p:cxnSp>
      <p:cxnSp>
        <p:nvCxnSpPr>
          <p:cNvPr id="450" name="Shape 450"/>
          <p:cNvCxnSpPr>
            <a:stCxn id="245" idx="6"/>
            <a:endCxn id="431" idx="2"/>
          </p:cNvCxnSpPr>
          <p:nvPr/>
        </p:nvCxnSpPr>
        <p:spPr>
          <a:xfrm rot="10800000" flipH="1">
            <a:off x="4749375" y="2174875"/>
            <a:ext cx="237000" cy="81300"/>
          </a:xfrm>
          <a:prstGeom prst="straightConnector1">
            <a:avLst/>
          </a:prstGeom>
          <a:noFill/>
          <a:ln w="9525" cap="flat" cmpd="sng">
            <a:solidFill>
              <a:srgbClr val="000000"/>
            </a:solidFill>
            <a:prstDash val="solid"/>
            <a:round/>
            <a:headEnd type="none" w="lg" len="lg"/>
            <a:tailEnd type="none" w="lg" len="lg"/>
          </a:ln>
        </p:spPr>
      </p:cxnSp>
      <p:cxnSp>
        <p:nvCxnSpPr>
          <p:cNvPr id="451" name="Shape 451"/>
          <p:cNvCxnSpPr>
            <a:stCxn id="245" idx="6"/>
            <a:endCxn id="433" idx="2"/>
          </p:cNvCxnSpPr>
          <p:nvPr/>
        </p:nvCxnSpPr>
        <p:spPr>
          <a:xfrm>
            <a:off x="4749375" y="2256175"/>
            <a:ext cx="237000" cy="255000"/>
          </a:xfrm>
          <a:prstGeom prst="straightConnector1">
            <a:avLst/>
          </a:prstGeom>
          <a:noFill/>
          <a:ln w="9525" cap="flat" cmpd="sng">
            <a:solidFill>
              <a:srgbClr val="000000"/>
            </a:solidFill>
            <a:prstDash val="solid"/>
            <a:round/>
            <a:headEnd type="none" w="lg" len="lg"/>
            <a:tailEnd type="none" w="lg" len="lg"/>
          </a:ln>
        </p:spPr>
      </p:cxnSp>
      <p:cxnSp>
        <p:nvCxnSpPr>
          <p:cNvPr id="452" name="Shape 452"/>
          <p:cNvCxnSpPr>
            <a:endCxn id="434" idx="2"/>
          </p:cNvCxnSpPr>
          <p:nvPr/>
        </p:nvCxnSpPr>
        <p:spPr>
          <a:xfrm>
            <a:off x="4749375" y="2256300"/>
            <a:ext cx="237000" cy="553800"/>
          </a:xfrm>
          <a:prstGeom prst="straightConnector1">
            <a:avLst/>
          </a:prstGeom>
          <a:noFill/>
          <a:ln w="9525" cap="flat" cmpd="sng">
            <a:solidFill>
              <a:srgbClr val="000000"/>
            </a:solidFill>
            <a:prstDash val="solid"/>
            <a:round/>
            <a:headEnd type="none" w="lg" len="lg"/>
            <a:tailEnd type="none" w="lg" len="lg"/>
          </a:ln>
        </p:spPr>
      </p:cxnSp>
      <p:cxnSp>
        <p:nvCxnSpPr>
          <p:cNvPr id="453" name="Shape 453"/>
          <p:cNvCxnSpPr/>
          <p:nvPr/>
        </p:nvCxnSpPr>
        <p:spPr>
          <a:xfrm>
            <a:off x="4749375" y="2256175"/>
            <a:ext cx="317400" cy="907800"/>
          </a:xfrm>
          <a:prstGeom prst="straightConnector1">
            <a:avLst/>
          </a:prstGeom>
          <a:noFill/>
          <a:ln w="9525" cap="flat" cmpd="sng">
            <a:solidFill>
              <a:srgbClr val="000000"/>
            </a:solidFill>
            <a:prstDash val="solid"/>
            <a:round/>
            <a:headEnd type="none" w="lg" len="lg"/>
            <a:tailEnd type="none" w="lg" len="lg"/>
          </a:ln>
        </p:spPr>
      </p:cxnSp>
      <p:cxnSp>
        <p:nvCxnSpPr>
          <p:cNvPr id="454" name="Shape 454"/>
          <p:cNvCxnSpPr>
            <a:stCxn id="245" idx="6"/>
            <a:endCxn id="435" idx="1"/>
          </p:cNvCxnSpPr>
          <p:nvPr/>
        </p:nvCxnSpPr>
        <p:spPr>
          <a:xfrm>
            <a:off x="4749375" y="2256175"/>
            <a:ext cx="264300" cy="1194300"/>
          </a:xfrm>
          <a:prstGeom prst="straightConnector1">
            <a:avLst/>
          </a:prstGeom>
          <a:noFill/>
          <a:ln w="9525" cap="flat" cmpd="sng">
            <a:solidFill>
              <a:srgbClr val="000000"/>
            </a:solidFill>
            <a:prstDash val="solid"/>
            <a:round/>
            <a:headEnd type="none" w="lg" len="lg"/>
            <a:tailEnd type="none" w="lg" len="lg"/>
          </a:ln>
        </p:spPr>
      </p:cxnSp>
      <p:cxnSp>
        <p:nvCxnSpPr>
          <p:cNvPr id="455" name="Shape 455"/>
          <p:cNvCxnSpPr>
            <a:stCxn id="245" idx="6"/>
            <a:endCxn id="436" idx="1"/>
          </p:cNvCxnSpPr>
          <p:nvPr/>
        </p:nvCxnSpPr>
        <p:spPr>
          <a:xfrm>
            <a:off x="4749375" y="2256175"/>
            <a:ext cx="264300" cy="1551600"/>
          </a:xfrm>
          <a:prstGeom prst="straightConnector1">
            <a:avLst/>
          </a:prstGeom>
          <a:noFill/>
          <a:ln w="9525" cap="flat" cmpd="sng">
            <a:solidFill>
              <a:srgbClr val="000000"/>
            </a:solidFill>
            <a:prstDash val="solid"/>
            <a:round/>
            <a:headEnd type="none" w="lg" len="lg"/>
            <a:tailEnd type="none" w="lg" len="lg"/>
          </a:ln>
        </p:spPr>
      </p:cxnSp>
      <p:cxnSp>
        <p:nvCxnSpPr>
          <p:cNvPr id="456" name="Shape 456"/>
          <p:cNvCxnSpPr>
            <a:stCxn id="246" idx="5"/>
            <a:endCxn id="437" idx="2"/>
          </p:cNvCxnSpPr>
          <p:nvPr/>
        </p:nvCxnSpPr>
        <p:spPr>
          <a:xfrm>
            <a:off x="4722092" y="2030885"/>
            <a:ext cx="264300" cy="2229300"/>
          </a:xfrm>
          <a:prstGeom prst="straightConnector1">
            <a:avLst/>
          </a:prstGeom>
          <a:noFill/>
          <a:ln w="9525" cap="flat" cmpd="sng">
            <a:solidFill>
              <a:srgbClr val="000000"/>
            </a:solidFill>
            <a:prstDash val="solid"/>
            <a:round/>
            <a:headEnd type="none" w="lg" len="lg"/>
            <a:tailEnd type="none" w="lg" len="lg"/>
          </a:ln>
        </p:spPr>
      </p:cxnSp>
      <p:cxnSp>
        <p:nvCxnSpPr>
          <p:cNvPr id="457" name="Shape 457"/>
          <p:cNvCxnSpPr>
            <a:endCxn id="438" idx="2"/>
          </p:cNvCxnSpPr>
          <p:nvPr/>
        </p:nvCxnSpPr>
        <p:spPr>
          <a:xfrm>
            <a:off x="4749375" y="2256100"/>
            <a:ext cx="237000" cy="2350800"/>
          </a:xfrm>
          <a:prstGeom prst="straightConnector1">
            <a:avLst/>
          </a:prstGeom>
          <a:noFill/>
          <a:ln w="9525" cap="flat" cmpd="sng">
            <a:solidFill>
              <a:srgbClr val="000000"/>
            </a:solidFill>
            <a:prstDash val="solid"/>
            <a:round/>
            <a:headEnd type="none" w="lg" len="lg"/>
            <a:tailEnd type="none" w="lg" len="lg"/>
          </a:ln>
        </p:spPr>
      </p:cxnSp>
      <p:cxnSp>
        <p:nvCxnSpPr>
          <p:cNvPr id="458" name="Shape 458"/>
          <p:cNvCxnSpPr>
            <a:stCxn id="245" idx="6"/>
            <a:endCxn id="432" idx="2"/>
          </p:cNvCxnSpPr>
          <p:nvPr/>
        </p:nvCxnSpPr>
        <p:spPr>
          <a:xfrm>
            <a:off x="4749375" y="2256175"/>
            <a:ext cx="237000" cy="2697600"/>
          </a:xfrm>
          <a:prstGeom prst="straightConnector1">
            <a:avLst/>
          </a:prstGeom>
          <a:noFill/>
          <a:ln w="9525" cap="flat" cmpd="sng">
            <a:solidFill>
              <a:srgbClr val="000000"/>
            </a:solidFill>
            <a:prstDash val="solid"/>
            <a:round/>
            <a:headEnd type="none" w="lg" len="lg"/>
            <a:tailEnd type="none" w="lg" len="lg"/>
          </a:ln>
        </p:spPr>
      </p:cxnSp>
      <p:sp>
        <p:nvSpPr>
          <p:cNvPr id="459" name="Shape 459"/>
          <p:cNvSpPr/>
          <p:nvPr/>
        </p:nvSpPr>
        <p:spPr>
          <a:xfrm rot="5400000">
            <a:off x="4068975" y="1533175"/>
            <a:ext cx="108600" cy="337200"/>
          </a:xfrm>
          <a:prstGeom prst="leftBracket">
            <a:avLst>
              <a:gd name="adj" fmla="val 8333"/>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0" name="Shape 460"/>
          <p:cNvSpPr txBox="1"/>
          <p:nvPr/>
        </p:nvSpPr>
        <p:spPr>
          <a:xfrm>
            <a:off x="3798150" y="1290150"/>
            <a:ext cx="1021800" cy="184200"/>
          </a:xfrm>
          <a:prstGeom prst="rect">
            <a:avLst/>
          </a:prstGeom>
          <a:noFill/>
          <a:ln>
            <a:noFill/>
          </a:ln>
        </p:spPr>
        <p:txBody>
          <a:bodyPr wrap="square" lIns="91425" tIns="91425" rIns="91425" bIns="91425" anchor="t" anchorCtr="0">
            <a:noAutofit/>
          </a:bodyPr>
          <a:lstStyle/>
          <a:p>
            <a:pPr marL="0" lvl="0" indent="0">
              <a:spcBef>
                <a:spcPts val="0"/>
              </a:spcBef>
              <a:buNone/>
            </a:pPr>
            <a:r>
              <a:rPr lang="en"/>
              <a:t>a layer</a:t>
            </a:r>
          </a:p>
        </p:txBody>
      </p:sp>
      <p:sp>
        <p:nvSpPr>
          <p:cNvPr id="461" name="Shape 461"/>
          <p:cNvSpPr txBox="1"/>
          <p:nvPr/>
        </p:nvSpPr>
        <p:spPr>
          <a:xfrm>
            <a:off x="3233325" y="1290150"/>
            <a:ext cx="175800" cy="282600"/>
          </a:xfrm>
          <a:prstGeom prst="rect">
            <a:avLst/>
          </a:prstGeom>
          <a:noFill/>
          <a:ln>
            <a:noFill/>
          </a:ln>
        </p:spPr>
        <p:txBody>
          <a:bodyPr wrap="square" lIns="91425" tIns="91425" rIns="91425" bIns="91425" anchor="t" anchorCtr="0">
            <a:noAutofit/>
          </a:bodyPr>
          <a:lstStyle/>
          <a:p>
            <a:pPr marL="0" lvl="0" indent="0">
              <a:spcBef>
                <a:spcPts val="0"/>
              </a:spcBef>
              <a:buNone/>
            </a:pPr>
            <a:r>
              <a:rPr lang="en"/>
              <a:t>1</a:t>
            </a:r>
          </a:p>
        </p:txBody>
      </p:sp>
      <p:sp>
        <p:nvSpPr>
          <p:cNvPr id="462" name="Shape 462"/>
          <p:cNvSpPr txBox="1"/>
          <p:nvPr/>
        </p:nvSpPr>
        <p:spPr>
          <a:xfrm>
            <a:off x="2860875" y="4729850"/>
            <a:ext cx="932100" cy="195600"/>
          </a:xfrm>
          <a:prstGeom prst="rect">
            <a:avLst/>
          </a:prstGeom>
          <a:noFill/>
          <a:ln>
            <a:noFill/>
          </a:ln>
        </p:spPr>
        <p:txBody>
          <a:bodyPr wrap="square" lIns="91425" tIns="91425" rIns="91425" bIns="91425" anchor="t" anchorCtr="0">
            <a:noAutofit/>
          </a:bodyPr>
          <a:lstStyle/>
          <a:p>
            <a:pPr marL="0" lvl="0" indent="0">
              <a:spcBef>
                <a:spcPts val="0"/>
              </a:spcBef>
              <a:buNone/>
            </a:pPr>
            <a:r>
              <a:rPr lang="en"/>
              <a:t>784</a:t>
            </a:r>
          </a:p>
        </p:txBody>
      </p:sp>
      <p:sp>
        <p:nvSpPr>
          <p:cNvPr id="463" name="Shape 463"/>
          <p:cNvSpPr/>
          <p:nvPr/>
        </p:nvSpPr>
        <p:spPr>
          <a:xfrm rot="10800000" flipH="1">
            <a:off x="5235225" y="3404575"/>
            <a:ext cx="21600" cy="261000"/>
          </a:xfrm>
          <a:prstGeom prst="rightBracket">
            <a:avLst>
              <a:gd name="adj" fmla="val 0"/>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64" name="Shape 464"/>
          <p:cNvSpPr txBox="1"/>
          <p:nvPr/>
        </p:nvSpPr>
        <p:spPr>
          <a:xfrm>
            <a:off x="5319375" y="3302250"/>
            <a:ext cx="932100" cy="222600"/>
          </a:xfrm>
          <a:prstGeom prst="rect">
            <a:avLst/>
          </a:prstGeom>
          <a:noFill/>
          <a:ln>
            <a:noFill/>
          </a:ln>
        </p:spPr>
        <p:txBody>
          <a:bodyPr wrap="square" lIns="91425" tIns="91425" rIns="91425" bIns="91425" anchor="t" anchorCtr="0">
            <a:noAutofit/>
          </a:bodyPr>
          <a:lstStyle/>
          <a:p>
            <a:pPr marL="0" lvl="0" indent="0">
              <a:spcBef>
                <a:spcPts val="0"/>
              </a:spcBef>
              <a:buNone/>
            </a:pPr>
            <a:r>
              <a:rPr lang="en"/>
              <a:t>a neuron</a:t>
            </a:r>
          </a:p>
        </p:txBody>
      </p:sp>
      <p:cxnSp>
        <p:nvCxnSpPr>
          <p:cNvPr id="465" name="Shape 465"/>
          <p:cNvCxnSpPr/>
          <p:nvPr/>
        </p:nvCxnSpPr>
        <p:spPr>
          <a:xfrm rot="10800000" flipH="1">
            <a:off x="4749375" y="1771937"/>
            <a:ext cx="264300" cy="811800"/>
          </a:xfrm>
          <a:prstGeom prst="straightConnector1">
            <a:avLst/>
          </a:prstGeom>
          <a:noFill/>
          <a:ln w="9525" cap="flat" cmpd="sng">
            <a:solidFill>
              <a:srgbClr val="000000"/>
            </a:solidFill>
            <a:prstDash val="solid"/>
            <a:round/>
            <a:headEnd type="none" w="lg" len="lg"/>
            <a:tailEnd type="none" w="lg" len="lg"/>
          </a:ln>
        </p:spPr>
      </p:cxnSp>
      <p:cxnSp>
        <p:nvCxnSpPr>
          <p:cNvPr id="466" name="Shape 466"/>
          <p:cNvCxnSpPr>
            <a:stCxn id="247" idx="6"/>
            <a:endCxn id="431" idx="2"/>
          </p:cNvCxnSpPr>
          <p:nvPr/>
        </p:nvCxnSpPr>
        <p:spPr>
          <a:xfrm rot="10800000" flipH="1">
            <a:off x="4749375" y="2175100"/>
            <a:ext cx="237000" cy="390900"/>
          </a:xfrm>
          <a:prstGeom prst="straightConnector1">
            <a:avLst/>
          </a:prstGeom>
          <a:noFill/>
          <a:ln w="9525" cap="flat" cmpd="sng">
            <a:solidFill>
              <a:srgbClr val="000000"/>
            </a:solidFill>
            <a:prstDash val="solid"/>
            <a:round/>
            <a:headEnd type="none" w="lg" len="lg"/>
            <a:tailEnd type="none" w="lg" len="lg"/>
          </a:ln>
        </p:spPr>
      </p:cxnSp>
      <p:cxnSp>
        <p:nvCxnSpPr>
          <p:cNvPr id="467" name="Shape 467"/>
          <p:cNvCxnSpPr>
            <a:stCxn id="247" idx="6"/>
            <a:endCxn id="433" idx="2"/>
          </p:cNvCxnSpPr>
          <p:nvPr/>
        </p:nvCxnSpPr>
        <p:spPr>
          <a:xfrm rot="10800000" flipH="1">
            <a:off x="4749375" y="2511100"/>
            <a:ext cx="237000" cy="54900"/>
          </a:xfrm>
          <a:prstGeom prst="straightConnector1">
            <a:avLst/>
          </a:prstGeom>
          <a:noFill/>
          <a:ln w="9525" cap="flat" cmpd="sng">
            <a:solidFill>
              <a:srgbClr val="000000"/>
            </a:solidFill>
            <a:prstDash val="solid"/>
            <a:round/>
            <a:headEnd type="none" w="lg" len="lg"/>
            <a:tailEnd type="none" w="lg" len="lg"/>
          </a:ln>
        </p:spPr>
      </p:cxnSp>
      <p:cxnSp>
        <p:nvCxnSpPr>
          <p:cNvPr id="468" name="Shape 468"/>
          <p:cNvCxnSpPr>
            <a:stCxn id="247" idx="6"/>
            <a:endCxn id="434" idx="2"/>
          </p:cNvCxnSpPr>
          <p:nvPr/>
        </p:nvCxnSpPr>
        <p:spPr>
          <a:xfrm>
            <a:off x="4749375" y="2566000"/>
            <a:ext cx="237000" cy="244200"/>
          </a:xfrm>
          <a:prstGeom prst="straightConnector1">
            <a:avLst/>
          </a:prstGeom>
          <a:noFill/>
          <a:ln w="9525" cap="flat" cmpd="sng">
            <a:solidFill>
              <a:srgbClr val="000000"/>
            </a:solidFill>
            <a:prstDash val="solid"/>
            <a:round/>
            <a:headEnd type="none" w="lg" len="lg"/>
            <a:tailEnd type="none" w="lg" len="lg"/>
          </a:ln>
        </p:spPr>
      </p:cxnSp>
      <p:cxnSp>
        <p:nvCxnSpPr>
          <p:cNvPr id="469" name="Shape 469"/>
          <p:cNvCxnSpPr>
            <a:stCxn id="247" idx="6"/>
          </p:cNvCxnSpPr>
          <p:nvPr/>
        </p:nvCxnSpPr>
        <p:spPr>
          <a:xfrm>
            <a:off x="4749375" y="2566000"/>
            <a:ext cx="273900" cy="619800"/>
          </a:xfrm>
          <a:prstGeom prst="straightConnector1">
            <a:avLst/>
          </a:prstGeom>
          <a:noFill/>
          <a:ln w="9525" cap="flat" cmpd="sng">
            <a:solidFill>
              <a:srgbClr val="000000"/>
            </a:solidFill>
            <a:prstDash val="solid"/>
            <a:round/>
            <a:headEnd type="none" w="lg" len="lg"/>
            <a:tailEnd type="none" w="lg" len="lg"/>
          </a:ln>
        </p:spPr>
      </p:cxnSp>
      <p:cxnSp>
        <p:nvCxnSpPr>
          <p:cNvPr id="3" name="Straight Connector 2"/>
          <p:cNvCxnSpPr>
            <a:stCxn id="248" idx="6"/>
            <a:endCxn id="430" idx="2"/>
          </p:cNvCxnSpPr>
          <p:nvPr/>
        </p:nvCxnSpPr>
        <p:spPr>
          <a:xfrm flipV="1">
            <a:off x="4749375" y="1838875"/>
            <a:ext cx="237000" cy="1073963"/>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p:cNvCxnSpPr>
            <a:stCxn id="248" idx="6"/>
            <a:endCxn id="431" idx="3"/>
          </p:cNvCxnSpPr>
          <p:nvPr/>
        </p:nvCxnSpPr>
        <p:spPr>
          <a:xfrm flipV="1">
            <a:off x="4749375" y="2259485"/>
            <a:ext cx="264283" cy="653353"/>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p:cNvCxnSpPr>
            <a:stCxn id="248" idx="6"/>
            <a:endCxn id="433" idx="2"/>
          </p:cNvCxnSpPr>
          <p:nvPr/>
        </p:nvCxnSpPr>
        <p:spPr>
          <a:xfrm flipV="1">
            <a:off x="4749375" y="2511025"/>
            <a:ext cx="237000" cy="401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248" idx="6"/>
            <a:endCxn id="434" idx="2"/>
          </p:cNvCxnSpPr>
          <p:nvPr/>
        </p:nvCxnSpPr>
        <p:spPr>
          <a:xfrm flipV="1">
            <a:off x="4749375" y="2810100"/>
            <a:ext cx="237000" cy="10273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248" idx="6"/>
            <a:endCxn id="234" idx="2"/>
          </p:cNvCxnSpPr>
          <p:nvPr/>
        </p:nvCxnSpPr>
        <p:spPr>
          <a:xfrm>
            <a:off x="4749375" y="2912838"/>
            <a:ext cx="237000" cy="304662"/>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a:stCxn id="248" idx="6"/>
            <a:endCxn id="435" idx="2"/>
          </p:cNvCxnSpPr>
          <p:nvPr/>
        </p:nvCxnSpPr>
        <p:spPr>
          <a:xfrm>
            <a:off x="4749375" y="2912838"/>
            <a:ext cx="236988" cy="62222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a:stCxn id="248" idx="6"/>
            <a:endCxn id="436" idx="2"/>
          </p:cNvCxnSpPr>
          <p:nvPr/>
        </p:nvCxnSpPr>
        <p:spPr>
          <a:xfrm>
            <a:off x="4749375" y="2912838"/>
            <a:ext cx="237000" cy="97950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a:stCxn id="248" idx="6"/>
            <a:endCxn id="437" idx="2"/>
          </p:cNvCxnSpPr>
          <p:nvPr/>
        </p:nvCxnSpPr>
        <p:spPr>
          <a:xfrm>
            <a:off x="4749375" y="2912838"/>
            <a:ext cx="237000" cy="1347212"/>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p:cNvCxnSpPr>
            <a:stCxn id="248" idx="6"/>
            <a:endCxn id="438" idx="3"/>
          </p:cNvCxnSpPr>
          <p:nvPr/>
        </p:nvCxnSpPr>
        <p:spPr>
          <a:xfrm>
            <a:off x="4749375" y="2912838"/>
            <a:ext cx="264283" cy="1778597"/>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p:cNvCxnSpPr>
            <a:stCxn id="248" idx="6"/>
            <a:endCxn id="432" idx="2"/>
          </p:cNvCxnSpPr>
          <p:nvPr/>
        </p:nvCxnSpPr>
        <p:spPr>
          <a:xfrm>
            <a:off x="4749375" y="2912838"/>
            <a:ext cx="237000" cy="2040912"/>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p:cNvCxnSpPr>
            <a:stCxn id="249" idx="6"/>
            <a:endCxn id="430" idx="3"/>
          </p:cNvCxnSpPr>
          <p:nvPr/>
        </p:nvCxnSpPr>
        <p:spPr>
          <a:xfrm flipV="1">
            <a:off x="4749375" y="1923410"/>
            <a:ext cx="264283" cy="133627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p:cNvCxnSpPr>
            <a:stCxn id="249" idx="6"/>
            <a:endCxn id="431" idx="2"/>
          </p:cNvCxnSpPr>
          <p:nvPr/>
        </p:nvCxnSpPr>
        <p:spPr>
          <a:xfrm flipV="1">
            <a:off x="4749375" y="2174950"/>
            <a:ext cx="237000" cy="108473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p:cNvCxnSpPr>
            <a:stCxn id="249" idx="6"/>
            <a:endCxn id="433" idx="2"/>
          </p:cNvCxnSpPr>
          <p:nvPr/>
        </p:nvCxnSpPr>
        <p:spPr>
          <a:xfrm flipV="1">
            <a:off x="4749375" y="2511025"/>
            <a:ext cx="237000" cy="748663"/>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p:cNvCxnSpPr>
            <a:stCxn id="249" idx="6"/>
            <a:endCxn id="434" idx="2"/>
          </p:cNvCxnSpPr>
          <p:nvPr/>
        </p:nvCxnSpPr>
        <p:spPr>
          <a:xfrm flipV="1">
            <a:off x="4749375" y="2810100"/>
            <a:ext cx="237000" cy="449588"/>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249" idx="6"/>
            <a:endCxn id="234" idx="2"/>
          </p:cNvCxnSpPr>
          <p:nvPr/>
        </p:nvCxnSpPr>
        <p:spPr>
          <a:xfrm flipV="1">
            <a:off x="4749375" y="3217500"/>
            <a:ext cx="237000" cy="42188"/>
          </a:xfrm>
          <a:prstGeom prst="line">
            <a:avLst/>
          </a:prstGeom>
        </p:spPr>
        <p:style>
          <a:lnRef idx="1">
            <a:schemeClr val="dk1"/>
          </a:lnRef>
          <a:fillRef idx="0">
            <a:schemeClr val="dk1"/>
          </a:fillRef>
          <a:effectRef idx="0">
            <a:schemeClr val="dk1"/>
          </a:effectRef>
          <a:fontRef idx="minor">
            <a:schemeClr val="tx1"/>
          </a:fontRef>
        </p:style>
      </p:cxnSp>
      <p:cxnSp>
        <p:nvCxnSpPr>
          <p:cNvPr id="471" name="Straight Connector 470"/>
          <p:cNvCxnSpPr>
            <a:endCxn id="435" idx="2"/>
          </p:cNvCxnSpPr>
          <p:nvPr/>
        </p:nvCxnSpPr>
        <p:spPr>
          <a:xfrm>
            <a:off x="4768874" y="3266613"/>
            <a:ext cx="217489" cy="268450"/>
          </a:xfrm>
          <a:prstGeom prst="line">
            <a:avLst/>
          </a:prstGeom>
        </p:spPr>
        <p:style>
          <a:lnRef idx="1">
            <a:schemeClr val="dk1"/>
          </a:lnRef>
          <a:fillRef idx="0">
            <a:schemeClr val="dk1"/>
          </a:fillRef>
          <a:effectRef idx="0">
            <a:schemeClr val="dk1"/>
          </a:effectRef>
          <a:fontRef idx="minor">
            <a:schemeClr val="tx1"/>
          </a:fontRef>
        </p:style>
      </p:cxnSp>
      <p:cxnSp>
        <p:nvCxnSpPr>
          <p:cNvPr id="473" name="Straight Connector 472"/>
          <p:cNvCxnSpPr>
            <a:stCxn id="249" idx="6"/>
            <a:endCxn id="436" idx="2"/>
          </p:cNvCxnSpPr>
          <p:nvPr/>
        </p:nvCxnSpPr>
        <p:spPr>
          <a:xfrm>
            <a:off x="4749375" y="3259688"/>
            <a:ext cx="237000" cy="632650"/>
          </a:xfrm>
          <a:prstGeom prst="line">
            <a:avLst/>
          </a:prstGeom>
        </p:spPr>
        <p:style>
          <a:lnRef idx="1">
            <a:schemeClr val="dk1"/>
          </a:lnRef>
          <a:fillRef idx="0">
            <a:schemeClr val="dk1"/>
          </a:fillRef>
          <a:effectRef idx="0">
            <a:schemeClr val="dk1"/>
          </a:effectRef>
          <a:fontRef idx="minor">
            <a:schemeClr val="tx1"/>
          </a:fontRef>
        </p:style>
      </p:cxnSp>
      <p:cxnSp>
        <p:nvCxnSpPr>
          <p:cNvPr id="475" name="Straight Connector 474"/>
          <p:cNvCxnSpPr>
            <a:stCxn id="249" idx="6"/>
            <a:endCxn id="437" idx="2"/>
          </p:cNvCxnSpPr>
          <p:nvPr/>
        </p:nvCxnSpPr>
        <p:spPr>
          <a:xfrm>
            <a:off x="4749375" y="3259688"/>
            <a:ext cx="237000" cy="1000362"/>
          </a:xfrm>
          <a:prstGeom prst="line">
            <a:avLst/>
          </a:prstGeom>
        </p:spPr>
        <p:style>
          <a:lnRef idx="1">
            <a:schemeClr val="dk1"/>
          </a:lnRef>
          <a:fillRef idx="0">
            <a:schemeClr val="dk1"/>
          </a:fillRef>
          <a:effectRef idx="0">
            <a:schemeClr val="dk1"/>
          </a:effectRef>
          <a:fontRef idx="minor">
            <a:schemeClr val="tx1"/>
          </a:fontRef>
        </p:style>
      </p:cxnSp>
      <p:cxnSp>
        <p:nvCxnSpPr>
          <p:cNvPr id="477" name="Straight Connector 476"/>
          <p:cNvCxnSpPr>
            <a:stCxn id="249" idx="6"/>
            <a:endCxn id="438" idx="2"/>
          </p:cNvCxnSpPr>
          <p:nvPr/>
        </p:nvCxnSpPr>
        <p:spPr>
          <a:xfrm>
            <a:off x="4749375" y="3259688"/>
            <a:ext cx="237000" cy="1347212"/>
          </a:xfrm>
          <a:prstGeom prst="line">
            <a:avLst/>
          </a:prstGeom>
        </p:spPr>
        <p:style>
          <a:lnRef idx="1">
            <a:schemeClr val="dk1"/>
          </a:lnRef>
          <a:fillRef idx="0">
            <a:schemeClr val="dk1"/>
          </a:fillRef>
          <a:effectRef idx="0">
            <a:schemeClr val="dk1"/>
          </a:effectRef>
          <a:fontRef idx="minor">
            <a:schemeClr val="tx1"/>
          </a:fontRef>
        </p:style>
      </p:cxnSp>
      <p:cxnSp>
        <p:nvCxnSpPr>
          <p:cNvPr id="479" name="Straight Connector 478"/>
          <p:cNvCxnSpPr>
            <a:endCxn id="432" idx="2"/>
          </p:cNvCxnSpPr>
          <p:nvPr/>
        </p:nvCxnSpPr>
        <p:spPr>
          <a:xfrm>
            <a:off x="4763775" y="3266138"/>
            <a:ext cx="222600" cy="168761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3" name="Straight Connector 192"/>
          <p:cNvCxnSpPr>
            <a:stCxn id="250" idx="6"/>
            <a:endCxn id="430" idx="3"/>
          </p:cNvCxnSpPr>
          <p:nvPr/>
        </p:nvCxnSpPr>
        <p:spPr>
          <a:xfrm flipV="1">
            <a:off x="4749375" y="1923410"/>
            <a:ext cx="264283" cy="1750690"/>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Connector 194"/>
          <p:cNvCxnSpPr>
            <a:stCxn id="250" idx="6"/>
            <a:endCxn id="431" idx="2"/>
          </p:cNvCxnSpPr>
          <p:nvPr/>
        </p:nvCxnSpPr>
        <p:spPr>
          <a:xfrm flipV="1">
            <a:off x="4749375" y="2174950"/>
            <a:ext cx="237000" cy="1499150"/>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p:cNvCxnSpPr>
            <a:stCxn id="250" idx="6"/>
            <a:endCxn id="433" idx="2"/>
          </p:cNvCxnSpPr>
          <p:nvPr/>
        </p:nvCxnSpPr>
        <p:spPr>
          <a:xfrm flipV="1">
            <a:off x="4749375" y="2511025"/>
            <a:ext cx="237000" cy="1163075"/>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p:cNvCxnSpPr>
            <a:stCxn id="250" idx="6"/>
            <a:endCxn id="434" idx="2"/>
          </p:cNvCxnSpPr>
          <p:nvPr/>
        </p:nvCxnSpPr>
        <p:spPr>
          <a:xfrm flipV="1">
            <a:off x="4749375" y="2810100"/>
            <a:ext cx="237000" cy="864000"/>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p:cNvCxnSpPr>
            <a:stCxn id="250" idx="6"/>
          </p:cNvCxnSpPr>
          <p:nvPr/>
        </p:nvCxnSpPr>
        <p:spPr>
          <a:xfrm flipV="1">
            <a:off x="4749375" y="3266113"/>
            <a:ext cx="236408" cy="407987"/>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p:cNvCxnSpPr>
            <a:stCxn id="250" idx="6"/>
            <a:endCxn id="435" idx="2"/>
          </p:cNvCxnSpPr>
          <p:nvPr/>
        </p:nvCxnSpPr>
        <p:spPr>
          <a:xfrm flipV="1">
            <a:off x="4749375" y="3535063"/>
            <a:ext cx="236988" cy="139037"/>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p:cNvCxnSpPr>
            <a:stCxn id="250" idx="6"/>
            <a:endCxn id="436" idx="2"/>
          </p:cNvCxnSpPr>
          <p:nvPr/>
        </p:nvCxnSpPr>
        <p:spPr>
          <a:xfrm>
            <a:off x="4749375" y="3674100"/>
            <a:ext cx="237000" cy="218238"/>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p:cNvCxnSpPr>
            <a:stCxn id="250" idx="6"/>
            <a:endCxn id="437" idx="2"/>
          </p:cNvCxnSpPr>
          <p:nvPr/>
        </p:nvCxnSpPr>
        <p:spPr>
          <a:xfrm>
            <a:off x="4749375" y="3674100"/>
            <a:ext cx="237000" cy="585950"/>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p:cNvCxnSpPr>
            <a:stCxn id="250" idx="6"/>
            <a:endCxn id="438" idx="2"/>
          </p:cNvCxnSpPr>
          <p:nvPr/>
        </p:nvCxnSpPr>
        <p:spPr>
          <a:xfrm>
            <a:off x="4749375" y="3674100"/>
            <a:ext cx="237000" cy="932800"/>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p:cNvCxnSpPr>
            <a:stCxn id="250" idx="6"/>
            <a:endCxn id="432" idx="2"/>
          </p:cNvCxnSpPr>
          <p:nvPr/>
        </p:nvCxnSpPr>
        <p:spPr>
          <a:xfrm>
            <a:off x="4749375" y="3674100"/>
            <a:ext cx="237000" cy="127965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1077</Words>
  <Application>Microsoft Macintosh PowerPoint</Application>
  <PresentationFormat>On-screen Show (16:9)</PresentationFormat>
  <Paragraphs>157</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Montserrat</vt:lpstr>
      <vt:lpstr>Arial</vt:lpstr>
      <vt:lpstr>Lato</vt:lpstr>
      <vt:lpstr>Raleway</vt:lpstr>
      <vt:lpstr>Focus</vt:lpstr>
      <vt:lpstr>Machine Learning</vt:lpstr>
      <vt:lpstr>Selling your idea</vt:lpstr>
      <vt:lpstr>Selling your idea</vt:lpstr>
      <vt:lpstr>Selling your idea</vt:lpstr>
      <vt:lpstr>Selling your idea</vt:lpstr>
      <vt:lpstr>Selling your idea</vt:lpstr>
      <vt:lpstr>Let’s see what a neural network actually is and how it actually makes this prediction.  </vt:lpstr>
      <vt:lpstr>The hope is that you will understand the structure and the intuition and reason why they work.     </vt:lpstr>
      <vt:lpstr>On a broad level, neural networks are composed of layers of neurons.      </vt:lpstr>
      <vt:lpstr>The hope is that after the 784 pixels go into the       </vt:lpstr>
      <vt:lpstr>PowerPoint Presentation</vt:lpstr>
      <vt:lpstr>How many languages do  you need to know to communicate with  the rest of the world?</vt:lpstr>
      <vt:lpstr>Just one! Your own. (With a little help from your smart phone)</vt:lpstr>
      <vt:lpstr>The Google Translate app can repeat anything you say in up to NINETY LANGUAGES from German and Japanese  to Czech and Zulu</vt:lpstr>
      <vt:lpstr>PowerPoint Presentation</vt:lpstr>
      <vt:lpstr>PowerPoint Presentation</vt:lpstr>
      <vt:lpstr>PowerPoint Presentation</vt:lpstr>
      <vt:lpstr>A translation barrier left Alberto feeling lonely and hurt Marco’s business.</vt:lpstr>
      <vt:lpstr>PowerPoint Presentation</vt:lpstr>
      <vt:lpstr>PowerPoint Presentation</vt:lpstr>
      <vt:lpstr>From outsider to star Alberto scored 30 goals in 21 games.  He is now being scouted by several professional clubs in the Premier League.  And he’s a favorite of the other boys on the team.  See a short video on Alberto’s story</vt:lpstr>
      <vt:lpstr>PowerPoint Presentation</vt:lpstr>
      <vt:lpstr>It’s no surprise Marcos uses Google Translate in his shop regularly. There are 23 officially recognized languages in the EU.</vt:lpstr>
      <vt:lpstr>More than 50 million Americans travelled abroad in 2015  THAT’S MORE THAN THE POPULATION OF  CALIFORNIA AND  TEXAS COMBINED</vt:lpstr>
      <vt:lpstr>PowerPoint Presentation</vt:lpstr>
      <vt:lpstr>Milestones</vt:lpstr>
      <vt:lpstr>What people are saying</vt:lpstr>
      <vt:lpstr>Know a 2nd language?  Make Google Translate  even better by joining  the community.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Microsoft Office User</cp:lastModifiedBy>
  <cp:revision>2</cp:revision>
  <dcterms:modified xsi:type="dcterms:W3CDTF">2017-12-16T23:15:23Z</dcterms:modified>
</cp:coreProperties>
</file>